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67" r:id="rId1"/>
  </p:sldMasterIdLst>
  <p:notesMasterIdLst>
    <p:notesMasterId r:id="rId57"/>
  </p:notesMasterIdLst>
  <p:sldIdLst>
    <p:sldId id="301" r:id="rId2"/>
    <p:sldId id="286" r:id="rId3"/>
    <p:sldId id="303" r:id="rId4"/>
    <p:sldId id="304" r:id="rId5"/>
    <p:sldId id="305" r:id="rId6"/>
    <p:sldId id="312" r:id="rId7"/>
    <p:sldId id="306" r:id="rId8"/>
    <p:sldId id="307" r:id="rId9"/>
    <p:sldId id="337" r:id="rId10"/>
    <p:sldId id="338" r:id="rId11"/>
    <p:sldId id="339" r:id="rId12"/>
    <p:sldId id="308" r:id="rId13"/>
    <p:sldId id="309" r:id="rId14"/>
    <p:sldId id="310" r:id="rId15"/>
    <p:sldId id="311" r:id="rId16"/>
    <p:sldId id="313" r:id="rId17"/>
    <p:sldId id="319" r:id="rId18"/>
    <p:sldId id="320" r:id="rId19"/>
    <p:sldId id="321" r:id="rId20"/>
    <p:sldId id="322" r:id="rId21"/>
    <p:sldId id="341" r:id="rId22"/>
    <p:sldId id="323" r:id="rId23"/>
    <p:sldId id="324" r:id="rId24"/>
    <p:sldId id="318" r:id="rId25"/>
    <p:sldId id="314" r:id="rId26"/>
    <p:sldId id="315" r:id="rId27"/>
    <p:sldId id="316" r:id="rId28"/>
    <p:sldId id="326" r:id="rId29"/>
    <p:sldId id="327" r:id="rId30"/>
    <p:sldId id="328" r:id="rId31"/>
    <p:sldId id="329" r:id="rId32"/>
    <p:sldId id="330" r:id="rId33"/>
    <p:sldId id="331" r:id="rId34"/>
    <p:sldId id="340" r:id="rId35"/>
    <p:sldId id="280" r:id="rId36"/>
    <p:sldId id="343" r:id="rId37"/>
    <p:sldId id="344" r:id="rId38"/>
    <p:sldId id="352" r:id="rId39"/>
    <p:sldId id="353" r:id="rId40"/>
    <p:sldId id="354" r:id="rId41"/>
    <p:sldId id="355" r:id="rId42"/>
    <p:sldId id="356" r:id="rId43"/>
    <p:sldId id="347" r:id="rId44"/>
    <p:sldId id="348" r:id="rId45"/>
    <p:sldId id="349" r:id="rId46"/>
    <p:sldId id="350" r:id="rId47"/>
    <p:sldId id="351" r:id="rId48"/>
    <p:sldId id="359" r:id="rId49"/>
    <p:sldId id="360" r:id="rId50"/>
    <p:sldId id="2058" r:id="rId51"/>
    <p:sldId id="2059" r:id="rId52"/>
    <p:sldId id="2060" r:id="rId53"/>
    <p:sldId id="1950" r:id="rId54"/>
    <p:sldId id="358" r:id="rId55"/>
    <p:sldId id="357"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1" d="100"/>
          <a:sy n="61" d="100"/>
        </p:scale>
        <p:origin x="1074" y="60"/>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_rels/data10.xml.rels><?xml version="1.0" encoding="UTF-8" standalone="yes"?>
<Relationships xmlns="http://schemas.openxmlformats.org/package/2006/relationships"><Relationship Id="rId1" Type="http://schemas.openxmlformats.org/officeDocument/2006/relationships/image" Target="../media/image11.jpeg"/></Relationships>
</file>

<file path=ppt/diagrams/_rels/data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diagrams/_rels/data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diagrams/_rels/drawing10.xml.rels><?xml version="1.0" encoding="UTF-8" standalone="yes"?>
<Relationships xmlns="http://schemas.openxmlformats.org/package/2006/relationships"><Relationship Id="rId1" Type="http://schemas.openxmlformats.org/officeDocument/2006/relationships/image" Target="../media/image11.jpeg"/></Relationships>
</file>

<file path=ppt/diagrams/_rels/drawing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81A54C-FB39-4088-9FCF-831E8F45C54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IN"/>
        </a:p>
      </dgm:t>
    </dgm:pt>
    <dgm:pt modelId="{A9E30611-C5F3-4BFF-B3E3-E0008DFCC6CF}">
      <dgm:prSet phldrT="[Text]"/>
      <dgm:spPr/>
      <dgm:t>
        <a:bodyPr/>
        <a:lstStyle/>
        <a:p>
          <a:pPr>
            <a:buFont typeface="Arial" pitchFamily="34" charset="0"/>
            <a:buChar char="•"/>
          </a:pPr>
          <a:r>
            <a:rPr lang="en-IN" dirty="0"/>
            <a:t>For sustainable development of Infrastructure : </a:t>
          </a:r>
        </a:p>
      </dgm:t>
    </dgm:pt>
    <dgm:pt modelId="{59B64B49-E9E2-4907-B3C1-7C0D4C85CE4C}" type="parTrans" cxnId="{4E062651-DE3B-4016-AED3-EF541CC7FBC9}">
      <dgm:prSet/>
      <dgm:spPr/>
      <dgm:t>
        <a:bodyPr/>
        <a:lstStyle/>
        <a:p>
          <a:endParaRPr lang="en-IN"/>
        </a:p>
      </dgm:t>
    </dgm:pt>
    <dgm:pt modelId="{8A401B48-DEDB-41FF-9DB8-A4AEA85D389C}" type="sibTrans" cxnId="{4E062651-DE3B-4016-AED3-EF541CC7FBC9}">
      <dgm:prSet/>
      <dgm:spPr/>
      <dgm:t>
        <a:bodyPr/>
        <a:lstStyle/>
        <a:p>
          <a:endParaRPr lang="en-IN"/>
        </a:p>
      </dgm:t>
    </dgm:pt>
    <dgm:pt modelId="{75CDFC3B-6E79-4E7D-9B46-D9B61E135736}">
      <dgm:prSet phldrT="[Text]"/>
      <dgm:spPr/>
      <dgm:t>
        <a:bodyPr/>
        <a:lstStyle/>
        <a:p>
          <a:pPr>
            <a:buFont typeface="Arial" pitchFamily="34" charset="0"/>
            <a:buChar char="•"/>
          </a:pPr>
          <a:r>
            <a:rPr lang="en-IN" dirty="0"/>
            <a:t>Need to save the limited natural resources</a:t>
          </a:r>
        </a:p>
      </dgm:t>
    </dgm:pt>
    <dgm:pt modelId="{36887490-A080-41D0-832E-82E150F11A17}" type="parTrans" cxnId="{A8896F93-7E30-4C47-8DE9-D96C32EFEC6C}">
      <dgm:prSet/>
      <dgm:spPr/>
      <dgm:t>
        <a:bodyPr/>
        <a:lstStyle/>
        <a:p>
          <a:endParaRPr lang="en-IN"/>
        </a:p>
      </dgm:t>
    </dgm:pt>
    <dgm:pt modelId="{14DF3843-67CF-4907-8AA4-1F5412FC9A95}" type="sibTrans" cxnId="{A8896F93-7E30-4C47-8DE9-D96C32EFEC6C}">
      <dgm:prSet/>
      <dgm:spPr/>
      <dgm:t>
        <a:bodyPr/>
        <a:lstStyle/>
        <a:p>
          <a:endParaRPr lang="en-IN"/>
        </a:p>
      </dgm:t>
    </dgm:pt>
    <dgm:pt modelId="{C897DBD7-B594-438D-9D5A-F42FF2666891}">
      <dgm:prSet/>
      <dgm:spPr/>
      <dgm:t>
        <a:bodyPr/>
        <a:lstStyle/>
        <a:p>
          <a:r>
            <a:rPr lang="en-IN"/>
            <a:t>Increase reuse, recycling and reprocessing</a:t>
          </a:r>
          <a:endParaRPr lang="en-IN" dirty="0"/>
        </a:p>
      </dgm:t>
    </dgm:pt>
    <dgm:pt modelId="{C360E82D-93CC-4FDD-9120-F00D02706EBD}" type="parTrans" cxnId="{82765489-4C0E-4F8F-B9E4-105FFE31FA4C}">
      <dgm:prSet/>
      <dgm:spPr/>
      <dgm:t>
        <a:bodyPr/>
        <a:lstStyle/>
        <a:p>
          <a:endParaRPr lang="en-IN"/>
        </a:p>
      </dgm:t>
    </dgm:pt>
    <dgm:pt modelId="{6A5C58BD-D4A1-4407-A9F5-50D48638769A}" type="sibTrans" cxnId="{82765489-4C0E-4F8F-B9E4-105FFE31FA4C}">
      <dgm:prSet/>
      <dgm:spPr/>
      <dgm:t>
        <a:bodyPr/>
        <a:lstStyle/>
        <a:p>
          <a:endParaRPr lang="en-IN"/>
        </a:p>
      </dgm:t>
    </dgm:pt>
    <dgm:pt modelId="{8DBDB710-5269-46AD-8A48-B4806FBAD729}">
      <dgm:prSet/>
      <dgm:spPr/>
      <dgm:t>
        <a:bodyPr/>
        <a:lstStyle/>
        <a:p>
          <a:r>
            <a:rPr lang="en-IN" dirty="0"/>
            <a:t>Need to use the locally available materials </a:t>
          </a:r>
        </a:p>
      </dgm:t>
    </dgm:pt>
    <dgm:pt modelId="{1ECB0733-056E-41D7-AD4E-E2B23323340D}" type="parTrans" cxnId="{BA825BBC-204B-4711-AA30-91ED7EE2ED14}">
      <dgm:prSet/>
      <dgm:spPr/>
      <dgm:t>
        <a:bodyPr/>
        <a:lstStyle/>
        <a:p>
          <a:endParaRPr lang="en-IN"/>
        </a:p>
      </dgm:t>
    </dgm:pt>
    <dgm:pt modelId="{AE0143A4-2FF8-4E26-9D96-727E2E4822A6}" type="sibTrans" cxnId="{BA825BBC-204B-4711-AA30-91ED7EE2ED14}">
      <dgm:prSet/>
      <dgm:spPr/>
      <dgm:t>
        <a:bodyPr/>
        <a:lstStyle/>
        <a:p>
          <a:endParaRPr lang="en-IN"/>
        </a:p>
      </dgm:t>
    </dgm:pt>
    <dgm:pt modelId="{26E74467-FA3B-4D68-A4DB-CB357419C5FF}">
      <dgm:prSet/>
      <dgm:spPr/>
      <dgm:t>
        <a:bodyPr/>
        <a:lstStyle/>
        <a:p>
          <a:r>
            <a:rPr lang="en-IN" dirty="0"/>
            <a:t>Use Eco-friendly Construction Technologies </a:t>
          </a:r>
        </a:p>
      </dgm:t>
    </dgm:pt>
    <dgm:pt modelId="{7378927B-EE4E-4647-853D-059415FBBED1}" type="parTrans" cxnId="{1E39FF81-3357-4ECE-82E2-26769971800E}">
      <dgm:prSet/>
      <dgm:spPr/>
      <dgm:t>
        <a:bodyPr/>
        <a:lstStyle/>
        <a:p>
          <a:endParaRPr lang="en-IN"/>
        </a:p>
      </dgm:t>
    </dgm:pt>
    <dgm:pt modelId="{78FF9171-C7E6-4894-9D64-D7854B0351F9}" type="sibTrans" cxnId="{1E39FF81-3357-4ECE-82E2-26769971800E}">
      <dgm:prSet/>
      <dgm:spPr/>
      <dgm:t>
        <a:bodyPr/>
        <a:lstStyle/>
        <a:p>
          <a:endParaRPr lang="en-IN"/>
        </a:p>
      </dgm:t>
    </dgm:pt>
    <dgm:pt modelId="{9208261D-AE66-434E-A3F2-6BEF2A1F184D}">
      <dgm:prSet/>
      <dgm:spPr/>
      <dgm:t>
        <a:bodyPr/>
        <a:lstStyle/>
        <a:p>
          <a:r>
            <a:rPr lang="en-IN" dirty="0"/>
            <a:t>Adoption of New Technologies for developing low cost durable roads </a:t>
          </a:r>
        </a:p>
      </dgm:t>
    </dgm:pt>
    <dgm:pt modelId="{B2922BA6-CBF1-49AA-8650-6F7404CC77F7}" type="parTrans" cxnId="{71DD2325-1AFC-49CE-9549-04D4CBE37AF6}">
      <dgm:prSet/>
      <dgm:spPr/>
      <dgm:t>
        <a:bodyPr/>
        <a:lstStyle/>
        <a:p>
          <a:endParaRPr lang="en-IN"/>
        </a:p>
      </dgm:t>
    </dgm:pt>
    <dgm:pt modelId="{140284C1-8C40-443D-AB52-1FE09BF6D610}" type="sibTrans" cxnId="{71DD2325-1AFC-49CE-9549-04D4CBE37AF6}">
      <dgm:prSet/>
      <dgm:spPr/>
      <dgm:t>
        <a:bodyPr/>
        <a:lstStyle/>
        <a:p>
          <a:endParaRPr lang="en-IN"/>
        </a:p>
      </dgm:t>
    </dgm:pt>
    <dgm:pt modelId="{EE22CA44-0730-4A13-ABB4-CFAFF97CAC43}" type="pres">
      <dgm:prSet presAssocID="{FB81A54C-FB39-4088-9FCF-831E8F45C542}" presName="Name0" presStyleCnt="0">
        <dgm:presLayoutVars>
          <dgm:dir/>
          <dgm:animLvl val="lvl"/>
          <dgm:resizeHandles val="exact"/>
        </dgm:presLayoutVars>
      </dgm:prSet>
      <dgm:spPr/>
    </dgm:pt>
    <dgm:pt modelId="{7BE69A31-2116-44FF-9A65-134A57EA7F7F}" type="pres">
      <dgm:prSet presAssocID="{A9E30611-C5F3-4BFF-B3E3-E0008DFCC6CF}" presName="composite" presStyleCnt="0"/>
      <dgm:spPr/>
    </dgm:pt>
    <dgm:pt modelId="{125C4B1F-A211-482F-95C8-DE48C5AACA61}" type="pres">
      <dgm:prSet presAssocID="{A9E30611-C5F3-4BFF-B3E3-E0008DFCC6CF}" presName="parTx" presStyleLbl="alignNode1" presStyleIdx="0" presStyleCnt="1">
        <dgm:presLayoutVars>
          <dgm:chMax val="0"/>
          <dgm:chPref val="0"/>
          <dgm:bulletEnabled val="1"/>
        </dgm:presLayoutVars>
      </dgm:prSet>
      <dgm:spPr/>
    </dgm:pt>
    <dgm:pt modelId="{8E3F5836-A983-4F73-A787-9FA764220D02}" type="pres">
      <dgm:prSet presAssocID="{A9E30611-C5F3-4BFF-B3E3-E0008DFCC6CF}" presName="desTx" presStyleLbl="alignAccFollowNode1" presStyleIdx="0" presStyleCnt="1">
        <dgm:presLayoutVars>
          <dgm:bulletEnabled val="1"/>
        </dgm:presLayoutVars>
      </dgm:prSet>
      <dgm:spPr/>
    </dgm:pt>
  </dgm:ptLst>
  <dgm:cxnLst>
    <dgm:cxn modelId="{B1BD5505-36E7-42A6-A7F4-E0763A05386F}" type="presOf" srcId="{C897DBD7-B594-438D-9D5A-F42FF2666891}" destId="{8E3F5836-A983-4F73-A787-9FA764220D02}" srcOrd="0" destOrd="1" presId="urn:microsoft.com/office/officeart/2005/8/layout/hList1"/>
    <dgm:cxn modelId="{71DD2325-1AFC-49CE-9549-04D4CBE37AF6}" srcId="{A9E30611-C5F3-4BFF-B3E3-E0008DFCC6CF}" destId="{9208261D-AE66-434E-A3F2-6BEF2A1F184D}" srcOrd="4" destOrd="0" parTransId="{B2922BA6-CBF1-49AA-8650-6F7404CC77F7}" sibTransId="{140284C1-8C40-443D-AB52-1FE09BF6D610}"/>
    <dgm:cxn modelId="{D6694E42-BA76-46AE-A7D3-BA81E01B744C}" type="presOf" srcId="{9208261D-AE66-434E-A3F2-6BEF2A1F184D}" destId="{8E3F5836-A983-4F73-A787-9FA764220D02}" srcOrd="0" destOrd="4" presId="urn:microsoft.com/office/officeart/2005/8/layout/hList1"/>
    <dgm:cxn modelId="{5E542A46-3F6B-4DDC-91E9-662410DB2933}" type="presOf" srcId="{75CDFC3B-6E79-4E7D-9B46-D9B61E135736}" destId="{8E3F5836-A983-4F73-A787-9FA764220D02}" srcOrd="0" destOrd="0" presId="urn:microsoft.com/office/officeart/2005/8/layout/hList1"/>
    <dgm:cxn modelId="{B4F6F26C-BC0D-4D63-A0E7-AC4355F2BC44}" type="presOf" srcId="{26E74467-FA3B-4D68-A4DB-CB357419C5FF}" destId="{8E3F5836-A983-4F73-A787-9FA764220D02}" srcOrd="0" destOrd="3" presId="urn:microsoft.com/office/officeart/2005/8/layout/hList1"/>
    <dgm:cxn modelId="{4E062651-DE3B-4016-AED3-EF541CC7FBC9}" srcId="{FB81A54C-FB39-4088-9FCF-831E8F45C542}" destId="{A9E30611-C5F3-4BFF-B3E3-E0008DFCC6CF}" srcOrd="0" destOrd="0" parTransId="{59B64B49-E9E2-4907-B3C1-7C0D4C85CE4C}" sibTransId="{8A401B48-DEDB-41FF-9DB8-A4AEA85D389C}"/>
    <dgm:cxn modelId="{20FB515A-298F-4FDA-B73B-52B5FA6D1EE6}" type="presOf" srcId="{FB81A54C-FB39-4088-9FCF-831E8F45C542}" destId="{EE22CA44-0730-4A13-ABB4-CFAFF97CAC43}" srcOrd="0" destOrd="0" presId="urn:microsoft.com/office/officeart/2005/8/layout/hList1"/>
    <dgm:cxn modelId="{1E39FF81-3357-4ECE-82E2-26769971800E}" srcId="{A9E30611-C5F3-4BFF-B3E3-E0008DFCC6CF}" destId="{26E74467-FA3B-4D68-A4DB-CB357419C5FF}" srcOrd="3" destOrd="0" parTransId="{7378927B-EE4E-4647-853D-059415FBBED1}" sibTransId="{78FF9171-C7E6-4894-9D64-D7854B0351F9}"/>
    <dgm:cxn modelId="{82765489-4C0E-4F8F-B9E4-105FFE31FA4C}" srcId="{A9E30611-C5F3-4BFF-B3E3-E0008DFCC6CF}" destId="{C897DBD7-B594-438D-9D5A-F42FF2666891}" srcOrd="1" destOrd="0" parTransId="{C360E82D-93CC-4FDD-9120-F00D02706EBD}" sibTransId="{6A5C58BD-D4A1-4407-A9F5-50D48638769A}"/>
    <dgm:cxn modelId="{A8896F93-7E30-4C47-8DE9-D96C32EFEC6C}" srcId="{A9E30611-C5F3-4BFF-B3E3-E0008DFCC6CF}" destId="{75CDFC3B-6E79-4E7D-9B46-D9B61E135736}" srcOrd="0" destOrd="0" parTransId="{36887490-A080-41D0-832E-82E150F11A17}" sibTransId="{14DF3843-67CF-4907-8AA4-1F5412FC9A95}"/>
    <dgm:cxn modelId="{B768469B-64A1-40C6-B1EB-CCFE36028949}" type="presOf" srcId="{A9E30611-C5F3-4BFF-B3E3-E0008DFCC6CF}" destId="{125C4B1F-A211-482F-95C8-DE48C5AACA61}" srcOrd="0" destOrd="0" presId="urn:microsoft.com/office/officeart/2005/8/layout/hList1"/>
    <dgm:cxn modelId="{BA825BBC-204B-4711-AA30-91ED7EE2ED14}" srcId="{A9E30611-C5F3-4BFF-B3E3-E0008DFCC6CF}" destId="{8DBDB710-5269-46AD-8A48-B4806FBAD729}" srcOrd="2" destOrd="0" parTransId="{1ECB0733-056E-41D7-AD4E-E2B23323340D}" sibTransId="{AE0143A4-2FF8-4E26-9D96-727E2E4822A6}"/>
    <dgm:cxn modelId="{A07E4AF1-D929-4363-9FEE-414BC41A4E3F}" type="presOf" srcId="{8DBDB710-5269-46AD-8A48-B4806FBAD729}" destId="{8E3F5836-A983-4F73-A787-9FA764220D02}" srcOrd="0" destOrd="2" presId="urn:microsoft.com/office/officeart/2005/8/layout/hList1"/>
    <dgm:cxn modelId="{B3AC2F70-343F-4D78-8901-09BDA96AC475}" type="presParOf" srcId="{EE22CA44-0730-4A13-ABB4-CFAFF97CAC43}" destId="{7BE69A31-2116-44FF-9A65-134A57EA7F7F}" srcOrd="0" destOrd="0" presId="urn:microsoft.com/office/officeart/2005/8/layout/hList1"/>
    <dgm:cxn modelId="{C77E5C66-5314-4CCF-BF0D-98CA8DD66889}" type="presParOf" srcId="{7BE69A31-2116-44FF-9A65-134A57EA7F7F}" destId="{125C4B1F-A211-482F-95C8-DE48C5AACA61}" srcOrd="0" destOrd="0" presId="urn:microsoft.com/office/officeart/2005/8/layout/hList1"/>
    <dgm:cxn modelId="{474D65B6-6A60-4AAC-9BC3-ED4C32899664}" type="presParOf" srcId="{7BE69A31-2116-44FF-9A65-134A57EA7F7F}" destId="{8E3F5836-A983-4F73-A787-9FA764220D0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B81A54C-FB39-4088-9FCF-831E8F45C542}"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IN"/>
        </a:p>
      </dgm:t>
    </dgm:pt>
    <dgm:pt modelId="{A9E30611-C5F3-4BFF-B3E3-E0008DFCC6CF}">
      <dgm:prSet phldrT="[Text]" custT="1"/>
      <dgm:spPr/>
      <dgm:t>
        <a:bodyPr/>
        <a:lstStyle/>
        <a:p>
          <a:pPr algn="just">
            <a:buFont typeface="Arial" pitchFamily="34" charset="0"/>
            <a:buChar char="•"/>
          </a:pPr>
          <a:r>
            <a:rPr lang="en-US" sz="2200" b="1" dirty="0">
              <a:solidFill>
                <a:srgbClr val="002060"/>
              </a:solidFill>
              <a:latin typeface="Tw Cen MT" panose="020B0602020104020603" pitchFamily="34" charset="0"/>
              <a:ea typeface="Ebrima" panose="02000000000000000000" pitchFamily="2" charset="0"/>
              <a:cs typeface="Ebrima" panose="02000000000000000000" pitchFamily="2" charset="0"/>
            </a:rPr>
            <a:t>Create a mix design report with the established cement content/CCS content and moisture/density information. It shall include:</a:t>
          </a:r>
          <a:endParaRPr lang="en-IN" sz="2200" dirty="0">
            <a:solidFill>
              <a:srgbClr val="002060"/>
            </a:solidFill>
          </a:endParaRPr>
        </a:p>
      </dgm:t>
    </dgm:pt>
    <dgm:pt modelId="{59B64B49-E9E2-4907-B3C1-7C0D4C85CE4C}" type="parTrans" cxnId="{4E062651-DE3B-4016-AED3-EF541CC7FBC9}">
      <dgm:prSet/>
      <dgm:spPr/>
      <dgm:t>
        <a:bodyPr/>
        <a:lstStyle/>
        <a:p>
          <a:endParaRPr lang="en-IN" sz="2200"/>
        </a:p>
      </dgm:t>
    </dgm:pt>
    <dgm:pt modelId="{8A401B48-DEDB-41FF-9DB8-A4AEA85D389C}" type="sibTrans" cxnId="{4E062651-DE3B-4016-AED3-EF541CC7FBC9}">
      <dgm:prSet/>
      <dgm:spPr/>
      <dgm:t>
        <a:bodyPr/>
        <a:lstStyle/>
        <a:p>
          <a:endParaRPr lang="en-IN" sz="2200"/>
        </a:p>
      </dgm:t>
    </dgm:pt>
    <dgm:pt modelId="{863DF363-09F9-4C76-AE86-CD5500A79278}">
      <dgm:prSet custT="1"/>
      <dgm:spPr/>
      <dgm:t>
        <a:bodyPr/>
        <a:lstStyle/>
        <a:p>
          <a:pPr algn="just">
            <a:buFont typeface="Arial" pitchFamily="34" charset="0"/>
            <a:buChar char="•"/>
          </a:pPr>
          <a:r>
            <a:rPr lang="en-US" sz="2200" dirty="0">
              <a:solidFill>
                <a:srgbClr val="002060"/>
              </a:solidFill>
              <a:latin typeface="Tw Cen MT" panose="020B0602020104020603" pitchFamily="34" charset="0"/>
              <a:ea typeface="Ebrima" panose="02000000000000000000" pitchFamily="2" charset="0"/>
              <a:cs typeface="Ebrima" panose="02000000000000000000" pitchFamily="2" charset="0"/>
            </a:rPr>
            <a:t>Gradation of combined mixture (including RAP)</a:t>
          </a:r>
        </a:p>
      </dgm:t>
    </dgm:pt>
    <dgm:pt modelId="{7DA6B91C-7DC7-4D51-99A6-61F538B84223}" type="parTrans" cxnId="{AC28CEE2-FFF4-416E-8709-E8CF174E9CF8}">
      <dgm:prSet/>
      <dgm:spPr/>
      <dgm:t>
        <a:bodyPr/>
        <a:lstStyle/>
        <a:p>
          <a:endParaRPr lang="en-IN" sz="2200"/>
        </a:p>
      </dgm:t>
    </dgm:pt>
    <dgm:pt modelId="{86D232C1-40E9-4B44-AF6E-1A24177DC55B}" type="sibTrans" cxnId="{AC28CEE2-FFF4-416E-8709-E8CF174E9CF8}">
      <dgm:prSet/>
      <dgm:spPr/>
      <dgm:t>
        <a:bodyPr/>
        <a:lstStyle/>
        <a:p>
          <a:endParaRPr lang="en-IN" sz="2200"/>
        </a:p>
      </dgm:t>
    </dgm:pt>
    <dgm:pt modelId="{DEE39AB2-E95D-45D4-93C2-DD271D1E0E4D}">
      <dgm:prSet custT="1"/>
      <dgm:spPr/>
      <dgm:t>
        <a:bodyPr/>
        <a:lstStyle/>
        <a:p>
          <a:pPr algn="just">
            <a:buFont typeface="Arial" pitchFamily="34" charset="0"/>
            <a:buChar char="•"/>
          </a:pPr>
          <a:r>
            <a:rPr lang="en-US" sz="2200">
              <a:solidFill>
                <a:srgbClr val="002060"/>
              </a:solidFill>
              <a:latin typeface="Tw Cen MT" panose="020B0602020104020603" pitchFamily="34" charset="0"/>
              <a:ea typeface="Ebrima" panose="02000000000000000000" pitchFamily="2" charset="0"/>
              <a:cs typeface="Ebrima" panose="02000000000000000000" pitchFamily="2" charset="0"/>
            </a:rPr>
            <a:t>LL, PL, and PI of combined material (if applicable). MDD and OMC of the FDR mixture</a:t>
          </a:r>
          <a:endParaRPr lang="en-US" sz="2200" dirty="0">
            <a:solidFill>
              <a:srgbClr val="002060"/>
            </a:solidFill>
            <a:latin typeface="Tw Cen MT" panose="020B0602020104020603" pitchFamily="34" charset="0"/>
            <a:ea typeface="Ebrima" panose="02000000000000000000" pitchFamily="2" charset="0"/>
            <a:cs typeface="Ebrima" panose="02000000000000000000" pitchFamily="2" charset="0"/>
          </a:endParaRPr>
        </a:p>
      </dgm:t>
    </dgm:pt>
    <dgm:pt modelId="{E2F46FCD-27DC-471B-8902-68CA5718F26B}" type="parTrans" cxnId="{EDA7D56C-D688-4B34-85B4-4865C8DD8B74}">
      <dgm:prSet/>
      <dgm:spPr/>
      <dgm:t>
        <a:bodyPr/>
        <a:lstStyle/>
        <a:p>
          <a:endParaRPr lang="en-IN" sz="2200"/>
        </a:p>
      </dgm:t>
    </dgm:pt>
    <dgm:pt modelId="{CB02271F-D302-48E8-8D17-526059B0353B}" type="sibTrans" cxnId="{EDA7D56C-D688-4B34-85B4-4865C8DD8B74}">
      <dgm:prSet/>
      <dgm:spPr/>
      <dgm:t>
        <a:bodyPr/>
        <a:lstStyle/>
        <a:p>
          <a:endParaRPr lang="en-IN" sz="2200"/>
        </a:p>
      </dgm:t>
    </dgm:pt>
    <dgm:pt modelId="{DDE51B65-0BE7-4201-831A-2C9DBDAE8C78}">
      <dgm:prSet custT="1"/>
      <dgm:spPr/>
      <dgm:t>
        <a:bodyPr/>
        <a:lstStyle/>
        <a:p>
          <a:pPr algn="just">
            <a:buFont typeface="Arial" pitchFamily="34" charset="0"/>
            <a:buChar char="•"/>
          </a:pPr>
          <a:r>
            <a:rPr lang="en-US" sz="2200" dirty="0">
              <a:solidFill>
                <a:srgbClr val="002060"/>
              </a:solidFill>
              <a:latin typeface="Tw Cen MT" panose="020B0602020104020603" pitchFamily="34" charset="0"/>
              <a:ea typeface="Ebrima" panose="02000000000000000000" pitchFamily="2" charset="0"/>
              <a:cs typeface="Ebrima" panose="02000000000000000000" pitchFamily="2" charset="0"/>
            </a:rPr>
            <a:t>Unconfined compressive strength at each trial cement content</a:t>
          </a:r>
        </a:p>
      </dgm:t>
    </dgm:pt>
    <dgm:pt modelId="{4A7CE679-F6EE-4B41-96DD-04C6144FE0A1}" type="parTrans" cxnId="{A8A70B17-0025-4E8A-9E80-4FDFD09ABA88}">
      <dgm:prSet/>
      <dgm:spPr/>
      <dgm:t>
        <a:bodyPr/>
        <a:lstStyle/>
        <a:p>
          <a:endParaRPr lang="en-IN" sz="2200"/>
        </a:p>
      </dgm:t>
    </dgm:pt>
    <dgm:pt modelId="{49F5F75D-07B0-4D99-8BDC-48E990517ADC}" type="sibTrans" cxnId="{A8A70B17-0025-4E8A-9E80-4FDFD09ABA88}">
      <dgm:prSet/>
      <dgm:spPr/>
      <dgm:t>
        <a:bodyPr/>
        <a:lstStyle/>
        <a:p>
          <a:endParaRPr lang="en-IN" sz="2200"/>
        </a:p>
      </dgm:t>
    </dgm:pt>
    <dgm:pt modelId="{493BB372-67CC-42B5-89BA-C8BCF6E9E2F5}">
      <dgm:prSet custT="1"/>
      <dgm:spPr/>
      <dgm:t>
        <a:bodyPr/>
        <a:lstStyle/>
        <a:p>
          <a:pPr algn="just">
            <a:buFont typeface="Arial" pitchFamily="34" charset="0"/>
            <a:buChar char="•"/>
          </a:pPr>
          <a:r>
            <a:rPr lang="en-US" sz="2200">
              <a:solidFill>
                <a:srgbClr val="002060"/>
              </a:solidFill>
              <a:latin typeface="Tw Cen MT" panose="020B0602020104020603" pitchFamily="34" charset="0"/>
              <a:ea typeface="Ebrima" panose="02000000000000000000" pitchFamily="2" charset="0"/>
              <a:cs typeface="Ebrima" panose="02000000000000000000" pitchFamily="2" charset="0"/>
            </a:rPr>
            <a:t>Wet density of UCS test specimens before and immediately after moist curing period</a:t>
          </a:r>
          <a:endParaRPr lang="en-US" sz="2200" dirty="0">
            <a:solidFill>
              <a:srgbClr val="002060"/>
            </a:solidFill>
            <a:latin typeface="Tw Cen MT" panose="020B0602020104020603" pitchFamily="34" charset="0"/>
            <a:ea typeface="Ebrima" panose="02000000000000000000" pitchFamily="2" charset="0"/>
            <a:cs typeface="Ebrima" panose="02000000000000000000" pitchFamily="2" charset="0"/>
          </a:endParaRPr>
        </a:p>
      </dgm:t>
    </dgm:pt>
    <dgm:pt modelId="{B0955D09-DEC5-47C3-98B7-7386DFE8467C}" type="parTrans" cxnId="{71FADBA3-8EFA-47E3-83DD-CA2B6734E46A}">
      <dgm:prSet/>
      <dgm:spPr/>
      <dgm:t>
        <a:bodyPr/>
        <a:lstStyle/>
        <a:p>
          <a:endParaRPr lang="en-IN" sz="2200"/>
        </a:p>
      </dgm:t>
    </dgm:pt>
    <dgm:pt modelId="{9305DF28-7794-4897-893A-DEF5833C529D}" type="sibTrans" cxnId="{71FADBA3-8EFA-47E3-83DD-CA2B6734E46A}">
      <dgm:prSet/>
      <dgm:spPr/>
      <dgm:t>
        <a:bodyPr/>
        <a:lstStyle/>
        <a:p>
          <a:endParaRPr lang="en-IN" sz="2200"/>
        </a:p>
      </dgm:t>
    </dgm:pt>
    <dgm:pt modelId="{1DD8C948-DD93-4877-A5F6-3A27E5611CFB}">
      <dgm:prSet custT="1"/>
      <dgm:spPr/>
      <dgm:t>
        <a:bodyPr/>
        <a:lstStyle/>
        <a:p>
          <a:pPr algn="just">
            <a:buFont typeface="Arial" pitchFamily="34" charset="0"/>
            <a:buChar char="•"/>
          </a:pPr>
          <a:r>
            <a:rPr lang="en-US" sz="2200" dirty="0">
              <a:solidFill>
                <a:srgbClr val="002060"/>
              </a:solidFill>
              <a:latin typeface="Tw Cen MT" panose="020B0602020104020603" pitchFamily="34" charset="0"/>
              <a:ea typeface="Ebrima" panose="02000000000000000000" pitchFamily="2" charset="0"/>
              <a:cs typeface="Ebrima" panose="02000000000000000000" pitchFamily="2" charset="0"/>
            </a:rPr>
            <a:t>Recommended cement content as a percentage of dry materials (Material certifications and source information for Portland cement)</a:t>
          </a:r>
        </a:p>
      </dgm:t>
    </dgm:pt>
    <dgm:pt modelId="{73F0E5E9-1B55-4BE4-8A25-3DCA96EBB004}" type="parTrans" cxnId="{079DBB41-F5CB-48A8-A516-03EB1F92EA00}">
      <dgm:prSet/>
      <dgm:spPr/>
      <dgm:t>
        <a:bodyPr/>
        <a:lstStyle/>
        <a:p>
          <a:endParaRPr lang="en-IN" sz="2200"/>
        </a:p>
      </dgm:t>
    </dgm:pt>
    <dgm:pt modelId="{839D312C-E7AF-4DFF-AA84-5A02E8B7FE26}" type="sibTrans" cxnId="{079DBB41-F5CB-48A8-A516-03EB1F92EA00}">
      <dgm:prSet/>
      <dgm:spPr/>
      <dgm:t>
        <a:bodyPr/>
        <a:lstStyle/>
        <a:p>
          <a:endParaRPr lang="en-IN" sz="2200"/>
        </a:p>
      </dgm:t>
    </dgm:pt>
    <dgm:pt modelId="{FE1F7D4E-7BE3-4F6A-AD4D-5E5426C04D4D}">
      <dgm:prSet custT="1"/>
      <dgm:spPr/>
      <dgm:t>
        <a:bodyPr/>
        <a:lstStyle/>
        <a:p>
          <a:pPr algn="just">
            <a:buFont typeface="Arial" pitchFamily="34" charset="0"/>
            <a:buChar char="•"/>
          </a:pPr>
          <a:r>
            <a:rPr lang="en-US" sz="2200" dirty="0">
              <a:solidFill>
                <a:srgbClr val="002060"/>
              </a:solidFill>
              <a:latin typeface="Tw Cen MT" panose="020B0602020104020603" pitchFamily="34" charset="0"/>
              <a:ea typeface="Ebrima" panose="02000000000000000000" pitchFamily="2" charset="0"/>
              <a:cs typeface="Ebrima" panose="02000000000000000000" pitchFamily="2" charset="0"/>
            </a:rPr>
            <a:t>Graph of UCS versus the percent of cement in the mixture. The moisture/density curve should also be provided for the recommended cement content. Graph that shows the average moisture-conditioned UCS and wet-dry durability for each mixture versus the percentage of cement in the mixture. The recommended spread rate specified in kg/</a:t>
          </a:r>
          <a:r>
            <a:rPr lang="en-US" sz="2200" dirty="0" err="1">
              <a:solidFill>
                <a:srgbClr val="002060"/>
              </a:solidFill>
              <a:latin typeface="Tw Cen MT" panose="020B0602020104020603" pitchFamily="34" charset="0"/>
              <a:ea typeface="Ebrima" panose="02000000000000000000" pitchFamily="2" charset="0"/>
              <a:cs typeface="Ebrima" panose="02000000000000000000" pitchFamily="2" charset="0"/>
            </a:rPr>
            <a:t>sqm</a:t>
          </a:r>
          <a:r>
            <a:rPr lang="en-US" sz="2200" dirty="0">
              <a:solidFill>
                <a:srgbClr val="002060"/>
              </a:solidFill>
              <a:latin typeface="Tw Cen MT" panose="020B0602020104020603" pitchFamily="34" charset="0"/>
              <a:ea typeface="Ebrima" panose="02000000000000000000" pitchFamily="2" charset="0"/>
              <a:cs typeface="Ebrima" panose="02000000000000000000" pitchFamily="2" charset="0"/>
            </a:rPr>
            <a:t> for the cement should be provided so that a correct amount of cement is applied during construction.</a:t>
          </a:r>
        </a:p>
      </dgm:t>
    </dgm:pt>
    <dgm:pt modelId="{9B51809A-03BE-451C-9BA2-03845AEC35D1}" type="parTrans" cxnId="{F1770543-2E54-4100-9930-A7599D6C8011}">
      <dgm:prSet/>
      <dgm:spPr/>
      <dgm:t>
        <a:bodyPr/>
        <a:lstStyle/>
        <a:p>
          <a:endParaRPr lang="en-IN" sz="2200"/>
        </a:p>
      </dgm:t>
    </dgm:pt>
    <dgm:pt modelId="{B4AC414E-2213-4ED0-9F7F-F89663B76027}" type="sibTrans" cxnId="{F1770543-2E54-4100-9930-A7599D6C8011}">
      <dgm:prSet/>
      <dgm:spPr/>
      <dgm:t>
        <a:bodyPr/>
        <a:lstStyle/>
        <a:p>
          <a:endParaRPr lang="en-IN" sz="2200"/>
        </a:p>
      </dgm:t>
    </dgm:pt>
    <dgm:pt modelId="{56CCEBD7-9DCD-47DC-8620-05AD4362A02F}" type="pres">
      <dgm:prSet presAssocID="{FB81A54C-FB39-4088-9FCF-831E8F45C542}" presName="Name0" presStyleCnt="0">
        <dgm:presLayoutVars>
          <dgm:dir/>
          <dgm:resizeHandles val="exact"/>
        </dgm:presLayoutVars>
      </dgm:prSet>
      <dgm:spPr/>
    </dgm:pt>
    <dgm:pt modelId="{64218F14-C885-4789-882F-0D957D1F95D3}" type="pres">
      <dgm:prSet presAssocID="{A9E30611-C5F3-4BFF-B3E3-E0008DFCC6CF}" presName="composite" presStyleCnt="0"/>
      <dgm:spPr/>
    </dgm:pt>
    <dgm:pt modelId="{CB822D16-3F4D-4387-BF82-E5B95F12F9BE}" type="pres">
      <dgm:prSet presAssocID="{A9E30611-C5F3-4BFF-B3E3-E0008DFCC6CF}" presName="rect1" presStyleLbl="trAlignAcc1" presStyleIdx="0" presStyleCnt="1" custScaleY="157937">
        <dgm:presLayoutVars>
          <dgm:bulletEnabled val="1"/>
        </dgm:presLayoutVars>
      </dgm:prSet>
      <dgm:spPr/>
    </dgm:pt>
    <dgm:pt modelId="{C2015725-D02E-46D8-B178-43B2925CCB63}" type="pres">
      <dgm:prSet presAssocID="{A9E30611-C5F3-4BFF-B3E3-E0008DFCC6CF}" presName="rect2" presStyleLbl="fgImgPlace1" presStyleIdx="0" presStyleCnt="1" custScaleY="9842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63000" r="-63000"/>
          </a:stretch>
        </a:blipFill>
      </dgm:spPr>
    </dgm:pt>
  </dgm:ptLst>
  <dgm:cxnLst>
    <dgm:cxn modelId="{04ABD903-9348-4D69-B912-6C4D5901B691}" type="presOf" srcId="{DDE51B65-0BE7-4201-831A-2C9DBDAE8C78}" destId="{CB822D16-3F4D-4387-BF82-E5B95F12F9BE}" srcOrd="0" destOrd="3" presId="urn:microsoft.com/office/officeart/2008/layout/PictureStrips"/>
    <dgm:cxn modelId="{BFE0680B-4899-4192-8358-5F0BC996AA93}" type="presOf" srcId="{A9E30611-C5F3-4BFF-B3E3-E0008DFCC6CF}" destId="{CB822D16-3F4D-4387-BF82-E5B95F12F9BE}" srcOrd="0" destOrd="0" presId="urn:microsoft.com/office/officeart/2008/layout/PictureStrips"/>
    <dgm:cxn modelId="{A8A70B17-0025-4E8A-9E80-4FDFD09ABA88}" srcId="{A9E30611-C5F3-4BFF-B3E3-E0008DFCC6CF}" destId="{DDE51B65-0BE7-4201-831A-2C9DBDAE8C78}" srcOrd="2" destOrd="0" parTransId="{4A7CE679-F6EE-4B41-96DD-04C6144FE0A1}" sibTransId="{49F5F75D-07B0-4D99-8BDC-48E990517ADC}"/>
    <dgm:cxn modelId="{9D956336-C449-4E79-88AD-5F4C061E89B2}" type="presOf" srcId="{863DF363-09F9-4C76-AE86-CD5500A79278}" destId="{CB822D16-3F4D-4387-BF82-E5B95F12F9BE}" srcOrd="0" destOrd="1" presId="urn:microsoft.com/office/officeart/2008/layout/PictureStrips"/>
    <dgm:cxn modelId="{079DBB41-F5CB-48A8-A516-03EB1F92EA00}" srcId="{A9E30611-C5F3-4BFF-B3E3-E0008DFCC6CF}" destId="{1DD8C948-DD93-4877-A5F6-3A27E5611CFB}" srcOrd="4" destOrd="0" parTransId="{73F0E5E9-1B55-4BE4-8A25-3DCA96EBB004}" sibTransId="{839D312C-E7AF-4DFF-AA84-5A02E8B7FE26}"/>
    <dgm:cxn modelId="{F1770543-2E54-4100-9930-A7599D6C8011}" srcId="{A9E30611-C5F3-4BFF-B3E3-E0008DFCC6CF}" destId="{FE1F7D4E-7BE3-4F6A-AD4D-5E5426C04D4D}" srcOrd="5" destOrd="0" parTransId="{9B51809A-03BE-451C-9BA2-03845AEC35D1}" sibTransId="{B4AC414E-2213-4ED0-9F7F-F89663B76027}"/>
    <dgm:cxn modelId="{EDA7D56C-D688-4B34-85B4-4865C8DD8B74}" srcId="{A9E30611-C5F3-4BFF-B3E3-E0008DFCC6CF}" destId="{DEE39AB2-E95D-45D4-93C2-DD271D1E0E4D}" srcOrd="1" destOrd="0" parTransId="{E2F46FCD-27DC-471B-8902-68CA5718F26B}" sibTransId="{CB02271F-D302-48E8-8D17-526059B0353B}"/>
    <dgm:cxn modelId="{4E062651-DE3B-4016-AED3-EF541CC7FBC9}" srcId="{FB81A54C-FB39-4088-9FCF-831E8F45C542}" destId="{A9E30611-C5F3-4BFF-B3E3-E0008DFCC6CF}" srcOrd="0" destOrd="0" parTransId="{59B64B49-E9E2-4907-B3C1-7C0D4C85CE4C}" sibTransId="{8A401B48-DEDB-41FF-9DB8-A4AEA85D389C}"/>
    <dgm:cxn modelId="{0496F68A-45A2-45DD-9F96-618278998EE8}" type="presOf" srcId="{FB81A54C-FB39-4088-9FCF-831E8F45C542}" destId="{56CCEBD7-9DCD-47DC-8620-05AD4362A02F}" srcOrd="0" destOrd="0" presId="urn:microsoft.com/office/officeart/2008/layout/PictureStrips"/>
    <dgm:cxn modelId="{67BB7AA0-F34D-4F88-9D70-9772FD22DA8B}" type="presOf" srcId="{1DD8C948-DD93-4877-A5F6-3A27E5611CFB}" destId="{CB822D16-3F4D-4387-BF82-E5B95F12F9BE}" srcOrd="0" destOrd="5" presId="urn:microsoft.com/office/officeart/2008/layout/PictureStrips"/>
    <dgm:cxn modelId="{71FADBA3-8EFA-47E3-83DD-CA2B6734E46A}" srcId="{A9E30611-C5F3-4BFF-B3E3-E0008DFCC6CF}" destId="{493BB372-67CC-42B5-89BA-C8BCF6E9E2F5}" srcOrd="3" destOrd="0" parTransId="{B0955D09-DEC5-47C3-98B7-7386DFE8467C}" sibTransId="{9305DF28-7794-4897-893A-DEF5833C529D}"/>
    <dgm:cxn modelId="{43A82DA6-FDC0-47FB-86FA-688A83CB5A12}" type="presOf" srcId="{DEE39AB2-E95D-45D4-93C2-DD271D1E0E4D}" destId="{CB822D16-3F4D-4387-BF82-E5B95F12F9BE}" srcOrd="0" destOrd="2" presId="urn:microsoft.com/office/officeart/2008/layout/PictureStrips"/>
    <dgm:cxn modelId="{E1030BAC-7FEE-4811-8C92-970DF8C03097}" type="presOf" srcId="{FE1F7D4E-7BE3-4F6A-AD4D-5E5426C04D4D}" destId="{CB822D16-3F4D-4387-BF82-E5B95F12F9BE}" srcOrd="0" destOrd="6" presId="urn:microsoft.com/office/officeart/2008/layout/PictureStrips"/>
    <dgm:cxn modelId="{AC28CEE2-FFF4-416E-8709-E8CF174E9CF8}" srcId="{A9E30611-C5F3-4BFF-B3E3-E0008DFCC6CF}" destId="{863DF363-09F9-4C76-AE86-CD5500A79278}" srcOrd="0" destOrd="0" parTransId="{7DA6B91C-7DC7-4D51-99A6-61F538B84223}" sibTransId="{86D232C1-40E9-4B44-AF6E-1A24177DC55B}"/>
    <dgm:cxn modelId="{9C53E5EE-8BE5-4C9D-9C02-C4EC45CE2D02}" type="presOf" srcId="{493BB372-67CC-42B5-89BA-C8BCF6E9E2F5}" destId="{CB822D16-3F4D-4387-BF82-E5B95F12F9BE}" srcOrd="0" destOrd="4" presId="urn:microsoft.com/office/officeart/2008/layout/PictureStrips"/>
    <dgm:cxn modelId="{28B2330A-8ACF-4632-AA93-DBC38764A97D}" type="presParOf" srcId="{56CCEBD7-9DCD-47DC-8620-05AD4362A02F}" destId="{64218F14-C885-4789-882F-0D957D1F95D3}" srcOrd="0" destOrd="0" presId="urn:microsoft.com/office/officeart/2008/layout/PictureStrips"/>
    <dgm:cxn modelId="{6411C119-CAE1-485B-8A2F-7027AFA3EAB7}" type="presParOf" srcId="{64218F14-C885-4789-882F-0D957D1F95D3}" destId="{CB822D16-3F4D-4387-BF82-E5B95F12F9BE}" srcOrd="0" destOrd="0" presId="urn:microsoft.com/office/officeart/2008/layout/PictureStrips"/>
    <dgm:cxn modelId="{9D40AE53-F321-4DB1-9A26-3EF8140AAC84}" type="presParOf" srcId="{64218F14-C885-4789-882F-0D957D1F95D3}" destId="{C2015725-D02E-46D8-B178-43B2925CCB63}"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B81A54C-FB39-4088-9FCF-831E8F45C542}"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IN"/>
        </a:p>
      </dgm:t>
    </dgm:pt>
    <dgm:pt modelId="{A9E30611-C5F3-4BFF-B3E3-E0008DFCC6CF}">
      <dgm:prSet phldrT="[Text]"/>
      <dgm:spPr/>
      <dgm:t>
        <a:bodyPr/>
        <a:lstStyle/>
        <a:p>
          <a:pPr>
            <a:buFont typeface="Arial" pitchFamily="34" charset="0"/>
            <a:buChar char="•"/>
          </a:pPr>
          <a:r>
            <a:rPr lang="en-IN" b="1"/>
            <a:t>Cement/CCS</a:t>
          </a:r>
          <a:endParaRPr lang="en-IN" dirty="0"/>
        </a:p>
      </dgm:t>
    </dgm:pt>
    <dgm:pt modelId="{59B64B49-E9E2-4907-B3C1-7C0D4C85CE4C}" type="parTrans" cxnId="{4E062651-DE3B-4016-AED3-EF541CC7FBC9}">
      <dgm:prSet/>
      <dgm:spPr/>
      <dgm:t>
        <a:bodyPr/>
        <a:lstStyle/>
        <a:p>
          <a:endParaRPr lang="en-IN"/>
        </a:p>
      </dgm:t>
    </dgm:pt>
    <dgm:pt modelId="{8A401B48-DEDB-41FF-9DB8-A4AEA85D389C}" type="sibTrans" cxnId="{4E062651-DE3B-4016-AED3-EF541CC7FBC9}">
      <dgm:prSet/>
      <dgm:spPr/>
      <dgm:t>
        <a:bodyPr/>
        <a:lstStyle/>
        <a:p>
          <a:endParaRPr lang="en-IN"/>
        </a:p>
      </dgm:t>
    </dgm:pt>
    <dgm:pt modelId="{95E99AB9-4EC0-4936-ABEF-8C76C946AEBB}">
      <dgm:prSet/>
      <dgm:spPr/>
      <dgm:t>
        <a:bodyPr/>
        <a:lstStyle/>
        <a:p>
          <a:pPr>
            <a:buFont typeface="Arial" pitchFamily="34" charset="0"/>
            <a:buChar char="•"/>
          </a:pPr>
          <a:r>
            <a:rPr lang="en-IN" b="1" dirty="0"/>
            <a:t>In-situ stabilization involves the following operations:</a:t>
          </a:r>
          <a:r>
            <a:rPr lang="en-IN" dirty="0"/>
            <a:t> </a:t>
          </a:r>
        </a:p>
      </dgm:t>
    </dgm:pt>
    <dgm:pt modelId="{B80FB643-B086-498A-8802-F696CD6277C5}" type="parTrans" cxnId="{F30EBA7A-4FEC-401E-9F1D-0D94D12BB47B}">
      <dgm:prSet/>
      <dgm:spPr/>
      <dgm:t>
        <a:bodyPr/>
        <a:lstStyle/>
        <a:p>
          <a:endParaRPr lang="en-IN"/>
        </a:p>
      </dgm:t>
    </dgm:pt>
    <dgm:pt modelId="{9D6F4DF9-8BDE-42B2-BFA4-8641FDC8D1F0}" type="sibTrans" cxnId="{F30EBA7A-4FEC-401E-9F1D-0D94D12BB47B}">
      <dgm:prSet/>
      <dgm:spPr/>
      <dgm:t>
        <a:bodyPr/>
        <a:lstStyle/>
        <a:p>
          <a:endParaRPr lang="en-IN"/>
        </a:p>
      </dgm:t>
    </dgm:pt>
    <dgm:pt modelId="{7966106C-C4B3-419E-AA49-8BFDCB2F21E2}">
      <dgm:prSet/>
      <dgm:spPr/>
      <dgm:t>
        <a:bodyPr/>
        <a:lstStyle/>
        <a:p>
          <a:pPr>
            <a:buFont typeface="Arial" pitchFamily="34" charset="0"/>
            <a:buChar char="•"/>
          </a:pPr>
          <a:r>
            <a:rPr lang="en-IN" dirty="0"/>
            <a:t>Plant-mix stabilization</a:t>
          </a:r>
        </a:p>
      </dgm:t>
    </dgm:pt>
    <dgm:pt modelId="{30E453CC-DF2E-4C4B-A50F-3C4B4296414F}" type="parTrans" cxnId="{9BBD96FA-E721-457C-AA79-2C10B5C977F9}">
      <dgm:prSet/>
      <dgm:spPr/>
      <dgm:t>
        <a:bodyPr/>
        <a:lstStyle/>
        <a:p>
          <a:endParaRPr lang="en-IN"/>
        </a:p>
      </dgm:t>
    </dgm:pt>
    <dgm:pt modelId="{EAE8C1F6-5364-442E-AE4D-2E647C598151}" type="sibTrans" cxnId="{9BBD96FA-E721-457C-AA79-2C10B5C977F9}">
      <dgm:prSet/>
      <dgm:spPr/>
      <dgm:t>
        <a:bodyPr/>
        <a:lstStyle/>
        <a:p>
          <a:endParaRPr lang="en-IN"/>
        </a:p>
      </dgm:t>
    </dgm:pt>
    <dgm:pt modelId="{6B84C6B3-4CBC-4CFE-AC23-E3B21B047831}">
      <dgm:prSet/>
      <dgm:spPr/>
      <dgm:t>
        <a:bodyPr/>
        <a:lstStyle/>
        <a:p>
          <a:pPr>
            <a:buFont typeface="Arial" pitchFamily="34" charset="0"/>
            <a:buChar char="•"/>
          </a:pPr>
          <a:r>
            <a:rPr lang="en-IN"/>
            <a:t>Mix-in-Place stabilization</a:t>
          </a:r>
          <a:endParaRPr lang="en-IN" dirty="0"/>
        </a:p>
      </dgm:t>
    </dgm:pt>
    <dgm:pt modelId="{A3E285B5-5DE0-433C-9386-DC55AFDD2128}" type="parTrans" cxnId="{C8EB5058-1F46-440F-A650-868DF44F1E50}">
      <dgm:prSet/>
      <dgm:spPr/>
      <dgm:t>
        <a:bodyPr/>
        <a:lstStyle/>
        <a:p>
          <a:endParaRPr lang="en-IN"/>
        </a:p>
      </dgm:t>
    </dgm:pt>
    <dgm:pt modelId="{D0072BA9-BA57-4507-A8EF-5B49DE63F825}" type="sibTrans" cxnId="{C8EB5058-1F46-440F-A650-868DF44F1E50}">
      <dgm:prSet/>
      <dgm:spPr/>
      <dgm:t>
        <a:bodyPr/>
        <a:lstStyle/>
        <a:p>
          <a:endParaRPr lang="en-IN"/>
        </a:p>
      </dgm:t>
    </dgm:pt>
    <dgm:pt modelId="{8563037F-C759-4DC2-82B5-FE32D8197EFC}">
      <dgm:prSet/>
      <dgm:spPr/>
      <dgm:t>
        <a:bodyPr/>
        <a:lstStyle/>
        <a:p>
          <a:pPr>
            <a:buFont typeface="Arial" pitchFamily="34" charset="0"/>
            <a:buChar char="•"/>
          </a:pPr>
          <a:r>
            <a:rPr lang="en-IN"/>
            <a:t>Preparation of ground </a:t>
          </a:r>
          <a:endParaRPr lang="en-IN" dirty="0"/>
        </a:p>
      </dgm:t>
    </dgm:pt>
    <dgm:pt modelId="{AE9CD601-7B30-467B-8516-E854E6340B25}" type="parTrans" cxnId="{7B7123A2-6125-4899-9BE4-1C668003A269}">
      <dgm:prSet/>
      <dgm:spPr/>
      <dgm:t>
        <a:bodyPr/>
        <a:lstStyle/>
        <a:p>
          <a:endParaRPr lang="en-IN"/>
        </a:p>
      </dgm:t>
    </dgm:pt>
    <dgm:pt modelId="{88D01DEB-B821-4A92-A1A6-7493BFB94840}" type="sibTrans" cxnId="{7B7123A2-6125-4899-9BE4-1C668003A269}">
      <dgm:prSet/>
      <dgm:spPr/>
      <dgm:t>
        <a:bodyPr/>
        <a:lstStyle/>
        <a:p>
          <a:endParaRPr lang="en-IN"/>
        </a:p>
      </dgm:t>
    </dgm:pt>
    <dgm:pt modelId="{2892907B-00A8-45D8-8C78-442BB1B72658}">
      <dgm:prSet/>
      <dgm:spPr/>
      <dgm:t>
        <a:bodyPr/>
        <a:lstStyle/>
        <a:p>
          <a:pPr>
            <a:buFont typeface="Arial" pitchFamily="34" charset="0"/>
            <a:buChar char="•"/>
          </a:pPr>
          <a:r>
            <a:rPr lang="en-IN"/>
            <a:t>Spreading of Stabilizer (Cement+CCS)</a:t>
          </a:r>
          <a:endParaRPr lang="en-IN" dirty="0"/>
        </a:p>
      </dgm:t>
    </dgm:pt>
    <dgm:pt modelId="{D7E7A259-CE1F-4B8F-B106-2858B8D86C98}" type="parTrans" cxnId="{0EA0E95F-C4BA-492F-92D0-EC97C55099EF}">
      <dgm:prSet/>
      <dgm:spPr/>
      <dgm:t>
        <a:bodyPr/>
        <a:lstStyle/>
        <a:p>
          <a:endParaRPr lang="en-IN"/>
        </a:p>
      </dgm:t>
    </dgm:pt>
    <dgm:pt modelId="{D7B0C7CD-CF8F-4D11-86C3-47867EB069F9}" type="sibTrans" cxnId="{0EA0E95F-C4BA-492F-92D0-EC97C55099EF}">
      <dgm:prSet/>
      <dgm:spPr/>
      <dgm:t>
        <a:bodyPr/>
        <a:lstStyle/>
        <a:p>
          <a:endParaRPr lang="en-IN"/>
        </a:p>
      </dgm:t>
    </dgm:pt>
    <dgm:pt modelId="{9AFA0B79-778B-4127-9CA0-70ED71819052}">
      <dgm:prSet/>
      <dgm:spPr/>
      <dgm:t>
        <a:bodyPr/>
        <a:lstStyle/>
        <a:p>
          <a:pPr>
            <a:buFont typeface="Arial" pitchFamily="34" charset="0"/>
            <a:buChar char="•"/>
          </a:pPr>
          <a:r>
            <a:rPr lang="en-IN"/>
            <a:t>Mixing </a:t>
          </a:r>
          <a:endParaRPr lang="en-IN" dirty="0"/>
        </a:p>
      </dgm:t>
    </dgm:pt>
    <dgm:pt modelId="{C22AD355-D12F-4085-ACE1-5AFA879E5183}" type="parTrans" cxnId="{DFC1E7A8-E885-4C29-A56D-5FC7E687BB24}">
      <dgm:prSet/>
      <dgm:spPr/>
      <dgm:t>
        <a:bodyPr/>
        <a:lstStyle/>
        <a:p>
          <a:endParaRPr lang="en-IN"/>
        </a:p>
      </dgm:t>
    </dgm:pt>
    <dgm:pt modelId="{F8A6529E-3828-4460-9932-1F3EC874BE23}" type="sibTrans" cxnId="{DFC1E7A8-E885-4C29-A56D-5FC7E687BB24}">
      <dgm:prSet/>
      <dgm:spPr/>
      <dgm:t>
        <a:bodyPr/>
        <a:lstStyle/>
        <a:p>
          <a:endParaRPr lang="en-IN"/>
        </a:p>
      </dgm:t>
    </dgm:pt>
    <dgm:pt modelId="{C1CA5F3F-F124-40FA-A1B7-55341653BAAF}">
      <dgm:prSet/>
      <dgm:spPr/>
      <dgm:t>
        <a:bodyPr/>
        <a:lstStyle/>
        <a:p>
          <a:pPr>
            <a:buFont typeface="Arial" pitchFamily="34" charset="0"/>
            <a:buChar char="•"/>
          </a:pPr>
          <a:r>
            <a:rPr lang="en-IN"/>
            <a:t>Compaction and Finishing </a:t>
          </a:r>
          <a:endParaRPr lang="en-IN" dirty="0"/>
        </a:p>
      </dgm:t>
    </dgm:pt>
    <dgm:pt modelId="{29A0E036-3645-49B6-AA10-5E141E85C086}" type="parTrans" cxnId="{789D8143-FA4D-423D-B1CA-79CE3140DD7F}">
      <dgm:prSet/>
      <dgm:spPr/>
      <dgm:t>
        <a:bodyPr/>
        <a:lstStyle/>
        <a:p>
          <a:endParaRPr lang="en-IN"/>
        </a:p>
      </dgm:t>
    </dgm:pt>
    <dgm:pt modelId="{952B2684-7FB8-4855-9055-AAFA142D4BC2}" type="sibTrans" cxnId="{789D8143-FA4D-423D-B1CA-79CE3140DD7F}">
      <dgm:prSet/>
      <dgm:spPr/>
      <dgm:t>
        <a:bodyPr/>
        <a:lstStyle/>
        <a:p>
          <a:endParaRPr lang="en-IN"/>
        </a:p>
      </dgm:t>
    </dgm:pt>
    <dgm:pt modelId="{6513051C-D780-44C3-BDDD-F96BFFFD4535}" type="pres">
      <dgm:prSet presAssocID="{FB81A54C-FB39-4088-9FCF-831E8F45C542}" presName="layout" presStyleCnt="0">
        <dgm:presLayoutVars>
          <dgm:chMax/>
          <dgm:chPref/>
          <dgm:dir/>
          <dgm:resizeHandles/>
        </dgm:presLayoutVars>
      </dgm:prSet>
      <dgm:spPr/>
    </dgm:pt>
    <dgm:pt modelId="{008A234A-3741-4234-BBE2-7865C7F10BDB}" type="pres">
      <dgm:prSet presAssocID="{A9E30611-C5F3-4BFF-B3E3-E0008DFCC6CF}" presName="root" presStyleCnt="0">
        <dgm:presLayoutVars>
          <dgm:chMax/>
          <dgm:chPref/>
        </dgm:presLayoutVars>
      </dgm:prSet>
      <dgm:spPr/>
    </dgm:pt>
    <dgm:pt modelId="{5CB5175D-DAB5-4D89-AF6E-2AD4376FF6DD}" type="pres">
      <dgm:prSet presAssocID="{A9E30611-C5F3-4BFF-B3E3-E0008DFCC6CF}" presName="rootComposite" presStyleCnt="0">
        <dgm:presLayoutVars/>
      </dgm:prSet>
      <dgm:spPr/>
    </dgm:pt>
    <dgm:pt modelId="{7375CE0C-1801-44B9-83C5-68A67F0A67DF}" type="pres">
      <dgm:prSet presAssocID="{A9E30611-C5F3-4BFF-B3E3-E0008DFCC6CF}" presName="ParentAccent" presStyleLbl="alignNode1" presStyleIdx="0" presStyleCnt="2"/>
      <dgm:spPr/>
    </dgm:pt>
    <dgm:pt modelId="{D3D352CA-BFE7-46F3-9CDF-E4C08C9C1A45}" type="pres">
      <dgm:prSet presAssocID="{A9E30611-C5F3-4BFF-B3E3-E0008DFCC6CF}" presName="ParentSmallAccent" presStyleLbl="fgAcc1" presStyleIdx="0" presStyleCnt="2" custScaleX="10984" custScaleY="10984" custLinFactY="-192336" custLinFactNeighborX="-67670" custLinFactNeighborY="-200000"/>
      <dgm:spPr/>
    </dgm:pt>
    <dgm:pt modelId="{9B658A5A-4F7A-4613-BCB5-F31B895C6168}" type="pres">
      <dgm:prSet presAssocID="{A9E30611-C5F3-4BFF-B3E3-E0008DFCC6CF}" presName="Parent" presStyleLbl="revTx" presStyleIdx="0" presStyleCnt="8">
        <dgm:presLayoutVars>
          <dgm:chMax/>
          <dgm:chPref val="4"/>
          <dgm:bulletEnabled val="1"/>
        </dgm:presLayoutVars>
      </dgm:prSet>
      <dgm:spPr/>
    </dgm:pt>
    <dgm:pt modelId="{42386726-D743-438A-9FB7-4E1649C6B88A}" type="pres">
      <dgm:prSet presAssocID="{A9E30611-C5F3-4BFF-B3E3-E0008DFCC6CF}" presName="childShape" presStyleCnt="0">
        <dgm:presLayoutVars>
          <dgm:chMax val="0"/>
          <dgm:chPref val="0"/>
        </dgm:presLayoutVars>
      </dgm:prSet>
      <dgm:spPr/>
    </dgm:pt>
    <dgm:pt modelId="{977FBD56-792C-476F-B89C-A675651D8D45}" type="pres">
      <dgm:prSet presAssocID="{7966106C-C4B3-419E-AA49-8BFDCB2F21E2}" presName="childComposite" presStyleCnt="0">
        <dgm:presLayoutVars>
          <dgm:chMax val="0"/>
          <dgm:chPref val="0"/>
        </dgm:presLayoutVars>
      </dgm:prSet>
      <dgm:spPr/>
    </dgm:pt>
    <dgm:pt modelId="{9A07199A-EB94-4455-A2C6-31DD36786D71}" type="pres">
      <dgm:prSet presAssocID="{7966106C-C4B3-419E-AA49-8BFDCB2F21E2}" presName="ChildAccent" presStyleLbl="solidFgAcc1" presStyleIdx="0" presStyleCnt="6"/>
      <dgm:spPr/>
    </dgm:pt>
    <dgm:pt modelId="{8DCA1154-A12B-4272-B805-696BAF63B54D}" type="pres">
      <dgm:prSet presAssocID="{7966106C-C4B3-419E-AA49-8BFDCB2F21E2}" presName="Child" presStyleLbl="revTx" presStyleIdx="1" presStyleCnt="8">
        <dgm:presLayoutVars>
          <dgm:chMax val="0"/>
          <dgm:chPref val="0"/>
          <dgm:bulletEnabled val="1"/>
        </dgm:presLayoutVars>
      </dgm:prSet>
      <dgm:spPr/>
    </dgm:pt>
    <dgm:pt modelId="{8E36900C-C561-469D-A0EA-92827E01CB96}" type="pres">
      <dgm:prSet presAssocID="{6B84C6B3-4CBC-4CFE-AC23-E3B21B047831}" presName="childComposite" presStyleCnt="0">
        <dgm:presLayoutVars>
          <dgm:chMax val="0"/>
          <dgm:chPref val="0"/>
        </dgm:presLayoutVars>
      </dgm:prSet>
      <dgm:spPr/>
    </dgm:pt>
    <dgm:pt modelId="{B052B809-1889-4F90-8C7B-8DB790B29584}" type="pres">
      <dgm:prSet presAssocID="{6B84C6B3-4CBC-4CFE-AC23-E3B21B047831}" presName="ChildAccent" presStyleLbl="solidFgAcc1" presStyleIdx="1" presStyleCnt="6"/>
      <dgm:spPr/>
    </dgm:pt>
    <dgm:pt modelId="{3528A9E7-5169-45E0-BCE8-2059580FA49C}" type="pres">
      <dgm:prSet presAssocID="{6B84C6B3-4CBC-4CFE-AC23-E3B21B047831}" presName="Child" presStyleLbl="revTx" presStyleIdx="2" presStyleCnt="8">
        <dgm:presLayoutVars>
          <dgm:chMax val="0"/>
          <dgm:chPref val="0"/>
          <dgm:bulletEnabled val="1"/>
        </dgm:presLayoutVars>
      </dgm:prSet>
      <dgm:spPr/>
    </dgm:pt>
    <dgm:pt modelId="{874729AA-F8C1-4951-9C62-3712B257A283}" type="pres">
      <dgm:prSet presAssocID="{95E99AB9-4EC0-4936-ABEF-8C76C946AEBB}" presName="root" presStyleCnt="0">
        <dgm:presLayoutVars>
          <dgm:chMax/>
          <dgm:chPref/>
        </dgm:presLayoutVars>
      </dgm:prSet>
      <dgm:spPr/>
    </dgm:pt>
    <dgm:pt modelId="{784832EC-E2BD-421E-9D5B-048454B096A4}" type="pres">
      <dgm:prSet presAssocID="{95E99AB9-4EC0-4936-ABEF-8C76C946AEBB}" presName="rootComposite" presStyleCnt="0">
        <dgm:presLayoutVars/>
      </dgm:prSet>
      <dgm:spPr/>
    </dgm:pt>
    <dgm:pt modelId="{3C3CD4E4-70C9-4895-839C-175BBE7BDE26}" type="pres">
      <dgm:prSet presAssocID="{95E99AB9-4EC0-4936-ABEF-8C76C946AEBB}" presName="ParentAccent" presStyleLbl="alignNode1" presStyleIdx="1" presStyleCnt="2"/>
      <dgm:spPr/>
    </dgm:pt>
    <dgm:pt modelId="{5864F814-9569-4FDC-918D-06ECAD1662CC}" type="pres">
      <dgm:prSet presAssocID="{95E99AB9-4EC0-4936-ABEF-8C76C946AEBB}" presName="ParentSmallAccent" presStyleLbl="fgAcc1" presStyleIdx="1" presStyleCnt="2" custFlipHor="1" custScaleX="10984" custScaleY="10984" custLinFactX="620375" custLinFactY="-253520" custLinFactNeighborX="700000" custLinFactNeighborY="-300000"/>
      <dgm:spPr/>
    </dgm:pt>
    <dgm:pt modelId="{7687BC67-4DAC-40A8-9164-CAC5B563FFA9}" type="pres">
      <dgm:prSet presAssocID="{95E99AB9-4EC0-4936-ABEF-8C76C946AEBB}" presName="Parent" presStyleLbl="revTx" presStyleIdx="3" presStyleCnt="8">
        <dgm:presLayoutVars>
          <dgm:chMax/>
          <dgm:chPref val="4"/>
          <dgm:bulletEnabled val="1"/>
        </dgm:presLayoutVars>
      </dgm:prSet>
      <dgm:spPr/>
    </dgm:pt>
    <dgm:pt modelId="{04CFC0B0-38E3-4CF8-94EF-77664B69B12B}" type="pres">
      <dgm:prSet presAssocID="{95E99AB9-4EC0-4936-ABEF-8C76C946AEBB}" presName="childShape" presStyleCnt="0">
        <dgm:presLayoutVars>
          <dgm:chMax val="0"/>
          <dgm:chPref val="0"/>
        </dgm:presLayoutVars>
      </dgm:prSet>
      <dgm:spPr/>
    </dgm:pt>
    <dgm:pt modelId="{57968B09-D81F-4D77-B995-3198BB159CA9}" type="pres">
      <dgm:prSet presAssocID="{8563037F-C759-4DC2-82B5-FE32D8197EFC}" presName="childComposite" presStyleCnt="0">
        <dgm:presLayoutVars>
          <dgm:chMax val="0"/>
          <dgm:chPref val="0"/>
        </dgm:presLayoutVars>
      </dgm:prSet>
      <dgm:spPr/>
    </dgm:pt>
    <dgm:pt modelId="{3C01EA1A-E702-47EE-8CEF-D3744DB1008B}" type="pres">
      <dgm:prSet presAssocID="{8563037F-C759-4DC2-82B5-FE32D8197EFC}" presName="ChildAccent" presStyleLbl="solidFgAcc1" presStyleIdx="2" presStyleCnt="6"/>
      <dgm:spPr/>
    </dgm:pt>
    <dgm:pt modelId="{D738ED60-0F64-4BE7-9826-B3340FFBFAB2}" type="pres">
      <dgm:prSet presAssocID="{8563037F-C759-4DC2-82B5-FE32D8197EFC}" presName="Child" presStyleLbl="revTx" presStyleIdx="4" presStyleCnt="8">
        <dgm:presLayoutVars>
          <dgm:chMax val="0"/>
          <dgm:chPref val="0"/>
          <dgm:bulletEnabled val="1"/>
        </dgm:presLayoutVars>
      </dgm:prSet>
      <dgm:spPr/>
    </dgm:pt>
    <dgm:pt modelId="{09038A47-9640-4038-A723-0A3A76FB5C07}" type="pres">
      <dgm:prSet presAssocID="{2892907B-00A8-45D8-8C78-442BB1B72658}" presName="childComposite" presStyleCnt="0">
        <dgm:presLayoutVars>
          <dgm:chMax val="0"/>
          <dgm:chPref val="0"/>
        </dgm:presLayoutVars>
      </dgm:prSet>
      <dgm:spPr/>
    </dgm:pt>
    <dgm:pt modelId="{CBC1C32D-32DF-4DDA-883A-57E4D09F8341}" type="pres">
      <dgm:prSet presAssocID="{2892907B-00A8-45D8-8C78-442BB1B72658}" presName="ChildAccent" presStyleLbl="solidFgAcc1" presStyleIdx="3" presStyleCnt="6"/>
      <dgm:spPr/>
    </dgm:pt>
    <dgm:pt modelId="{A59ABB72-6627-4DF3-B9CF-1084DC698C44}" type="pres">
      <dgm:prSet presAssocID="{2892907B-00A8-45D8-8C78-442BB1B72658}" presName="Child" presStyleLbl="revTx" presStyleIdx="5" presStyleCnt="8">
        <dgm:presLayoutVars>
          <dgm:chMax val="0"/>
          <dgm:chPref val="0"/>
          <dgm:bulletEnabled val="1"/>
        </dgm:presLayoutVars>
      </dgm:prSet>
      <dgm:spPr/>
    </dgm:pt>
    <dgm:pt modelId="{A1762243-8F0B-4756-87B8-7A0A2E7D4E1D}" type="pres">
      <dgm:prSet presAssocID="{9AFA0B79-778B-4127-9CA0-70ED71819052}" presName="childComposite" presStyleCnt="0">
        <dgm:presLayoutVars>
          <dgm:chMax val="0"/>
          <dgm:chPref val="0"/>
        </dgm:presLayoutVars>
      </dgm:prSet>
      <dgm:spPr/>
    </dgm:pt>
    <dgm:pt modelId="{4EB78D1B-AD71-4311-83AF-5DE026AC6749}" type="pres">
      <dgm:prSet presAssocID="{9AFA0B79-778B-4127-9CA0-70ED71819052}" presName="ChildAccent" presStyleLbl="solidFgAcc1" presStyleIdx="4" presStyleCnt="6"/>
      <dgm:spPr/>
    </dgm:pt>
    <dgm:pt modelId="{6187BB13-8C4D-42BC-9D06-0C801FC7DBB8}" type="pres">
      <dgm:prSet presAssocID="{9AFA0B79-778B-4127-9CA0-70ED71819052}" presName="Child" presStyleLbl="revTx" presStyleIdx="6" presStyleCnt="8">
        <dgm:presLayoutVars>
          <dgm:chMax val="0"/>
          <dgm:chPref val="0"/>
          <dgm:bulletEnabled val="1"/>
        </dgm:presLayoutVars>
      </dgm:prSet>
      <dgm:spPr/>
    </dgm:pt>
    <dgm:pt modelId="{9BB8DCAA-0CCB-4FEF-BE83-02844773274B}" type="pres">
      <dgm:prSet presAssocID="{C1CA5F3F-F124-40FA-A1B7-55341653BAAF}" presName="childComposite" presStyleCnt="0">
        <dgm:presLayoutVars>
          <dgm:chMax val="0"/>
          <dgm:chPref val="0"/>
        </dgm:presLayoutVars>
      </dgm:prSet>
      <dgm:spPr/>
    </dgm:pt>
    <dgm:pt modelId="{3EE56566-0477-446F-A07D-C9BF06AA4236}" type="pres">
      <dgm:prSet presAssocID="{C1CA5F3F-F124-40FA-A1B7-55341653BAAF}" presName="ChildAccent" presStyleLbl="solidFgAcc1" presStyleIdx="5" presStyleCnt="6"/>
      <dgm:spPr/>
    </dgm:pt>
    <dgm:pt modelId="{3F5D4324-3EEE-4016-AF3B-C8E701C4A75B}" type="pres">
      <dgm:prSet presAssocID="{C1CA5F3F-F124-40FA-A1B7-55341653BAAF}" presName="Child" presStyleLbl="revTx" presStyleIdx="7" presStyleCnt="8">
        <dgm:presLayoutVars>
          <dgm:chMax val="0"/>
          <dgm:chPref val="0"/>
          <dgm:bulletEnabled val="1"/>
        </dgm:presLayoutVars>
      </dgm:prSet>
      <dgm:spPr/>
    </dgm:pt>
  </dgm:ptLst>
  <dgm:cxnLst>
    <dgm:cxn modelId="{419F0D0D-F586-47C2-A299-861F8DDD4641}" type="presOf" srcId="{95E99AB9-4EC0-4936-ABEF-8C76C946AEBB}" destId="{7687BC67-4DAC-40A8-9164-CAC5B563FFA9}" srcOrd="0" destOrd="0" presId="urn:microsoft.com/office/officeart/2008/layout/SquareAccentList"/>
    <dgm:cxn modelId="{0A8BCF1A-5D4F-4B80-AD80-DB1D783BEDF4}" type="presOf" srcId="{C1CA5F3F-F124-40FA-A1B7-55341653BAAF}" destId="{3F5D4324-3EEE-4016-AF3B-C8E701C4A75B}" srcOrd="0" destOrd="0" presId="urn:microsoft.com/office/officeart/2008/layout/SquareAccentList"/>
    <dgm:cxn modelId="{BED03C27-D3C7-4AB9-902C-EA4178A444B5}" type="presOf" srcId="{6B84C6B3-4CBC-4CFE-AC23-E3B21B047831}" destId="{3528A9E7-5169-45E0-BCE8-2059580FA49C}" srcOrd="0" destOrd="0" presId="urn:microsoft.com/office/officeart/2008/layout/SquareAccentList"/>
    <dgm:cxn modelId="{0EA0E95F-C4BA-492F-92D0-EC97C55099EF}" srcId="{95E99AB9-4EC0-4936-ABEF-8C76C946AEBB}" destId="{2892907B-00A8-45D8-8C78-442BB1B72658}" srcOrd="1" destOrd="0" parTransId="{D7E7A259-CE1F-4B8F-B106-2858B8D86C98}" sibTransId="{D7B0C7CD-CF8F-4D11-86C3-47867EB069F9}"/>
    <dgm:cxn modelId="{789D8143-FA4D-423D-B1CA-79CE3140DD7F}" srcId="{95E99AB9-4EC0-4936-ABEF-8C76C946AEBB}" destId="{C1CA5F3F-F124-40FA-A1B7-55341653BAAF}" srcOrd="3" destOrd="0" parTransId="{29A0E036-3645-49B6-AA10-5E141E85C086}" sibTransId="{952B2684-7FB8-4855-9055-AAFA142D4BC2}"/>
    <dgm:cxn modelId="{B03E5A66-152A-45CF-85F9-071743B78692}" type="presOf" srcId="{FB81A54C-FB39-4088-9FCF-831E8F45C542}" destId="{6513051C-D780-44C3-BDDD-F96BFFFD4535}" srcOrd="0" destOrd="0" presId="urn:microsoft.com/office/officeart/2008/layout/SquareAccentList"/>
    <dgm:cxn modelId="{5DC0A649-78B8-4277-B266-B71F09EAA988}" type="presOf" srcId="{9AFA0B79-778B-4127-9CA0-70ED71819052}" destId="{6187BB13-8C4D-42BC-9D06-0C801FC7DBB8}" srcOrd="0" destOrd="0" presId="urn:microsoft.com/office/officeart/2008/layout/SquareAccentList"/>
    <dgm:cxn modelId="{4E062651-DE3B-4016-AED3-EF541CC7FBC9}" srcId="{FB81A54C-FB39-4088-9FCF-831E8F45C542}" destId="{A9E30611-C5F3-4BFF-B3E3-E0008DFCC6CF}" srcOrd="0" destOrd="0" parTransId="{59B64B49-E9E2-4907-B3C1-7C0D4C85CE4C}" sibTransId="{8A401B48-DEDB-41FF-9DB8-A4AEA85D389C}"/>
    <dgm:cxn modelId="{C8EB5058-1F46-440F-A650-868DF44F1E50}" srcId="{A9E30611-C5F3-4BFF-B3E3-E0008DFCC6CF}" destId="{6B84C6B3-4CBC-4CFE-AC23-E3B21B047831}" srcOrd="1" destOrd="0" parTransId="{A3E285B5-5DE0-433C-9386-DC55AFDD2128}" sibTransId="{D0072BA9-BA57-4507-A8EF-5B49DE63F825}"/>
    <dgm:cxn modelId="{F30EBA7A-4FEC-401E-9F1D-0D94D12BB47B}" srcId="{FB81A54C-FB39-4088-9FCF-831E8F45C542}" destId="{95E99AB9-4EC0-4936-ABEF-8C76C946AEBB}" srcOrd="1" destOrd="0" parTransId="{B80FB643-B086-498A-8802-F696CD6277C5}" sibTransId="{9D6F4DF9-8BDE-42B2-BFA4-8641FDC8D1F0}"/>
    <dgm:cxn modelId="{4BC16383-8413-4C8C-849B-B18C546F9D2D}" type="presOf" srcId="{2892907B-00A8-45D8-8C78-442BB1B72658}" destId="{A59ABB72-6627-4DF3-B9CF-1084DC698C44}" srcOrd="0" destOrd="0" presId="urn:microsoft.com/office/officeart/2008/layout/SquareAccentList"/>
    <dgm:cxn modelId="{7B7123A2-6125-4899-9BE4-1C668003A269}" srcId="{95E99AB9-4EC0-4936-ABEF-8C76C946AEBB}" destId="{8563037F-C759-4DC2-82B5-FE32D8197EFC}" srcOrd="0" destOrd="0" parTransId="{AE9CD601-7B30-467B-8516-E854E6340B25}" sibTransId="{88D01DEB-B821-4A92-A1A6-7493BFB94840}"/>
    <dgm:cxn modelId="{DFC1E7A8-E885-4C29-A56D-5FC7E687BB24}" srcId="{95E99AB9-4EC0-4936-ABEF-8C76C946AEBB}" destId="{9AFA0B79-778B-4127-9CA0-70ED71819052}" srcOrd="2" destOrd="0" parTransId="{C22AD355-D12F-4085-ACE1-5AFA879E5183}" sibTransId="{F8A6529E-3828-4460-9932-1F3EC874BE23}"/>
    <dgm:cxn modelId="{E9EBC5C9-39E7-486E-AD59-F6A868AC640F}" type="presOf" srcId="{A9E30611-C5F3-4BFF-B3E3-E0008DFCC6CF}" destId="{9B658A5A-4F7A-4613-BCB5-F31B895C6168}" srcOrd="0" destOrd="0" presId="urn:microsoft.com/office/officeart/2008/layout/SquareAccentList"/>
    <dgm:cxn modelId="{DB1BF0E2-0BBA-45B3-A12F-162BD5CA7957}" type="presOf" srcId="{7966106C-C4B3-419E-AA49-8BFDCB2F21E2}" destId="{8DCA1154-A12B-4272-B805-696BAF63B54D}" srcOrd="0" destOrd="0" presId="urn:microsoft.com/office/officeart/2008/layout/SquareAccentList"/>
    <dgm:cxn modelId="{B71BD7EC-F2BE-42BF-9BE1-E90C05807C2E}" type="presOf" srcId="{8563037F-C759-4DC2-82B5-FE32D8197EFC}" destId="{D738ED60-0F64-4BE7-9826-B3340FFBFAB2}" srcOrd="0" destOrd="0" presId="urn:microsoft.com/office/officeart/2008/layout/SquareAccentList"/>
    <dgm:cxn modelId="{9BBD96FA-E721-457C-AA79-2C10B5C977F9}" srcId="{A9E30611-C5F3-4BFF-B3E3-E0008DFCC6CF}" destId="{7966106C-C4B3-419E-AA49-8BFDCB2F21E2}" srcOrd="0" destOrd="0" parTransId="{30E453CC-DF2E-4C4B-A50F-3C4B4296414F}" sibTransId="{EAE8C1F6-5364-442E-AE4D-2E647C598151}"/>
    <dgm:cxn modelId="{EE627051-F6D5-405C-B85A-410B1ADCA480}" type="presParOf" srcId="{6513051C-D780-44C3-BDDD-F96BFFFD4535}" destId="{008A234A-3741-4234-BBE2-7865C7F10BDB}" srcOrd="0" destOrd="0" presId="urn:microsoft.com/office/officeart/2008/layout/SquareAccentList"/>
    <dgm:cxn modelId="{C5ED58CE-9385-41CE-8925-69E47079B540}" type="presParOf" srcId="{008A234A-3741-4234-BBE2-7865C7F10BDB}" destId="{5CB5175D-DAB5-4D89-AF6E-2AD4376FF6DD}" srcOrd="0" destOrd="0" presId="urn:microsoft.com/office/officeart/2008/layout/SquareAccentList"/>
    <dgm:cxn modelId="{ACB0D2BD-0CCE-4C1A-A9EE-131D19D5C355}" type="presParOf" srcId="{5CB5175D-DAB5-4D89-AF6E-2AD4376FF6DD}" destId="{7375CE0C-1801-44B9-83C5-68A67F0A67DF}" srcOrd="0" destOrd="0" presId="urn:microsoft.com/office/officeart/2008/layout/SquareAccentList"/>
    <dgm:cxn modelId="{173D3099-D1A2-4C7F-A0BD-85B58C3241DA}" type="presParOf" srcId="{5CB5175D-DAB5-4D89-AF6E-2AD4376FF6DD}" destId="{D3D352CA-BFE7-46F3-9CDF-E4C08C9C1A45}" srcOrd="1" destOrd="0" presId="urn:microsoft.com/office/officeart/2008/layout/SquareAccentList"/>
    <dgm:cxn modelId="{C115A196-3D3B-4D72-B891-B1641ECC396D}" type="presParOf" srcId="{5CB5175D-DAB5-4D89-AF6E-2AD4376FF6DD}" destId="{9B658A5A-4F7A-4613-BCB5-F31B895C6168}" srcOrd="2" destOrd="0" presId="urn:microsoft.com/office/officeart/2008/layout/SquareAccentList"/>
    <dgm:cxn modelId="{F199BCA4-ACE7-4923-B15F-39D19AEACADA}" type="presParOf" srcId="{008A234A-3741-4234-BBE2-7865C7F10BDB}" destId="{42386726-D743-438A-9FB7-4E1649C6B88A}" srcOrd="1" destOrd="0" presId="urn:microsoft.com/office/officeart/2008/layout/SquareAccentList"/>
    <dgm:cxn modelId="{026B6242-ABA2-4189-A3BF-4EEBCB1B144D}" type="presParOf" srcId="{42386726-D743-438A-9FB7-4E1649C6B88A}" destId="{977FBD56-792C-476F-B89C-A675651D8D45}" srcOrd="0" destOrd="0" presId="urn:microsoft.com/office/officeart/2008/layout/SquareAccentList"/>
    <dgm:cxn modelId="{953B7CA7-F54C-4472-A821-0536EC99EB9D}" type="presParOf" srcId="{977FBD56-792C-476F-B89C-A675651D8D45}" destId="{9A07199A-EB94-4455-A2C6-31DD36786D71}" srcOrd="0" destOrd="0" presId="urn:microsoft.com/office/officeart/2008/layout/SquareAccentList"/>
    <dgm:cxn modelId="{4464CAE9-57F8-469D-9196-811AF795D88F}" type="presParOf" srcId="{977FBD56-792C-476F-B89C-A675651D8D45}" destId="{8DCA1154-A12B-4272-B805-696BAF63B54D}" srcOrd="1" destOrd="0" presId="urn:microsoft.com/office/officeart/2008/layout/SquareAccentList"/>
    <dgm:cxn modelId="{2F6646D0-D9B9-43E9-94D8-322BB809F61E}" type="presParOf" srcId="{42386726-D743-438A-9FB7-4E1649C6B88A}" destId="{8E36900C-C561-469D-A0EA-92827E01CB96}" srcOrd="1" destOrd="0" presId="urn:microsoft.com/office/officeart/2008/layout/SquareAccentList"/>
    <dgm:cxn modelId="{BF93A3BB-38D1-4A2D-8784-E25809172682}" type="presParOf" srcId="{8E36900C-C561-469D-A0EA-92827E01CB96}" destId="{B052B809-1889-4F90-8C7B-8DB790B29584}" srcOrd="0" destOrd="0" presId="urn:microsoft.com/office/officeart/2008/layout/SquareAccentList"/>
    <dgm:cxn modelId="{CF271E07-1E8C-41DD-9151-498C9FE71725}" type="presParOf" srcId="{8E36900C-C561-469D-A0EA-92827E01CB96}" destId="{3528A9E7-5169-45E0-BCE8-2059580FA49C}" srcOrd="1" destOrd="0" presId="urn:microsoft.com/office/officeart/2008/layout/SquareAccentList"/>
    <dgm:cxn modelId="{EB4E467E-BF96-4EE1-B93C-175A37DFFD94}" type="presParOf" srcId="{6513051C-D780-44C3-BDDD-F96BFFFD4535}" destId="{874729AA-F8C1-4951-9C62-3712B257A283}" srcOrd="1" destOrd="0" presId="urn:microsoft.com/office/officeart/2008/layout/SquareAccentList"/>
    <dgm:cxn modelId="{2FE8D099-6310-4F5D-805B-2AB994FCB8D0}" type="presParOf" srcId="{874729AA-F8C1-4951-9C62-3712B257A283}" destId="{784832EC-E2BD-421E-9D5B-048454B096A4}" srcOrd="0" destOrd="0" presId="urn:microsoft.com/office/officeart/2008/layout/SquareAccentList"/>
    <dgm:cxn modelId="{1DA7BD37-4410-4D28-9491-DCE7F8EDCA5C}" type="presParOf" srcId="{784832EC-E2BD-421E-9D5B-048454B096A4}" destId="{3C3CD4E4-70C9-4895-839C-175BBE7BDE26}" srcOrd="0" destOrd="0" presId="urn:microsoft.com/office/officeart/2008/layout/SquareAccentList"/>
    <dgm:cxn modelId="{F881961C-BAFF-4914-A2E8-0E4F2DE0006B}" type="presParOf" srcId="{784832EC-E2BD-421E-9D5B-048454B096A4}" destId="{5864F814-9569-4FDC-918D-06ECAD1662CC}" srcOrd="1" destOrd="0" presId="urn:microsoft.com/office/officeart/2008/layout/SquareAccentList"/>
    <dgm:cxn modelId="{45054C8A-EC87-44D1-88C3-7D99A01A97EA}" type="presParOf" srcId="{784832EC-E2BD-421E-9D5B-048454B096A4}" destId="{7687BC67-4DAC-40A8-9164-CAC5B563FFA9}" srcOrd="2" destOrd="0" presId="urn:microsoft.com/office/officeart/2008/layout/SquareAccentList"/>
    <dgm:cxn modelId="{EF39C389-7DCA-4124-AB81-A7E550AC8617}" type="presParOf" srcId="{874729AA-F8C1-4951-9C62-3712B257A283}" destId="{04CFC0B0-38E3-4CF8-94EF-77664B69B12B}" srcOrd="1" destOrd="0" presId="urn:microsoft.com/office/officeart/2008/layout/SquareAccentList"/>
    <dgm:cxn modelId="{7F1962F0-7CBE-4E04-95BF-277DA3A25215}" type="presParOf" srcId="{04CFC0B0-38E3-4CF8-94EF-77664B69B12B}" destId="{57968B09-D81F-4D77-B995-3198BB159CA9}" srcOrd="0" destOrd="0" presId="urn:microsoft.com/office/officeart/2008/layout/SquareAccentList"/>
    <dgm:cxn modelId="{FFC6C2F8-E3DA-4FE3-B6CA-C14FD5E28D0B}" type="presParOf" srcId="{57968B09-D81F-4D77-B995-3198BB159CA9}" destId="{3C01EA1A-E702-47EE-8CEF-D3744DB1008B}" srcOrd="0" destOrd="0" presId="urn:microsoft.com/office/officeart/2008/layout/SquareAccentList"/>
    <dgm:cxn modelId="{5B287731-1AD7-47F4-AB73-6487EF06B5DA}" type="presParOf" srcId="{57968B09-D81F-4D77-B995-3198BB159CA9}" destId="{D738ED60-0F64-4BE7-9826-B3340FFBFAB2}" srcOrd="1" destOrd="0" presId="urn:microsoft.com/office/officeart/2008/layout/SquareAccentList"/>
    <dgm:cxn modelId="{356C271C-69D8-4E1B-B886-0E9DFCD82C33}" type="presParOf" srcId="{04CFC0B0-38E3-4CF8-94EF-77664B69B12B}" destId="{09038A47-9640-4038-A723-0A3A76FB5C07}" srcOrd="1" destOrd="0" presId="urn:microsoft.com/office/officeart/2008/layout/SquareAccentList"/>
    <dgm:cxn modelId="{CA566192-9CEC-45F7-BEED-23253D5E0518}" type="presParOf" srcId="{09038A47-9640-4038-A723-0A3A76FB5C07}" destId="{CBC1C32D-32DF-4DDA-883A-57E4D09F8341}" srcOrd="0" destOrd="0" presId="urn:microsoft.com/office/officeart/2008/layout/SquareAccentList"/>
    <dgm:cxn modelId="{60272660-6002-4457-90DC-38C7C409CECE}" type="presParOf" srcId="{09038A47-9640-4038-A723-0A3A76FB5C07}" destId="{A59ABB72-6627-4DF3-B9CF-1084DC698C44}" srcOrd="1" destOrd="0" presId="urn:microsoft.com/office/officeart/2008/layout/SquareAccentList"/>
    <dgm:cxn modelId="{F4B2F338-E577-40FA-B5AF-1C0644F9D371}" type="presParOf" srcId="{04CFC0B0-38E3-4CF8-94EF-77664B69B12B}" destId="{A1762243-8F0B-4756-87B8-7A0A2E7D4E1D}" srcOrd="2" destOrd="0" presId="urn:microsoft.com/office/officeart/2008/layout/SquareAccentList"/>
    <dgm:cxn modelId="{BD2F1B14-1C5E-4FAF-B0C9-FD11C60CBB4D}" type="presParOf" srcId="{A1762243-8F0B-4756-87B8-7A0A2E7D4E1D}" destId="{4EB78D1B-AD71-4311-83AF-5DE026AC6749}" srcOrd="0" destOrd="0" presId="urn:microsoft.com/office/officeart/2008/layout/SquareAccentList"/>
    <dgm:cxn modelId="{C45E6141-9860-4C26-9950-918DCF158004}" type="presParOf" srcId="{A1762243-8F0B-4756-87B8-7A0A2E7D4E1D}" destId="{6187BB13-8C4D-42BC-9D06-0C801FC7DBB8}" srcOrd="1" destOrd="0" presId="urn:microsoft.com/office/officeart/2008/layout/SquareAccentList"/>
    <dgm:cxn modelId="{9E5023D2-F9F9-4E88-897F-4A327AAFD567}" type="presParOf" srcId="{04CFC0B0-38E3-4CF8-94EF-77664B69B12B}" destId="{9BB8DCAA-0CCB-4FEF-BE83-02844773274B}" srcOrd="3" destOrd="0" presId="urn:microsoft.com/office/officeart/2008/layout/SquareAccentList"/>
    <dgm:cxn modelId="{EE69A524-236A-46A5-A002-E766248FC42A}" type="presParOf" srcId="{9BB8DCAA-0CCB-4FEF-BE83-02844773274B}" destId="{3EE56566-0477-446F-A07D-C9BF06AA4236}" srcOrd="0" destOrd="0" presId="urn:microsoft.com/office/officeart/2008/layout/SquareAccentList"/>
    <dgm:cxn modelId="{4DAAD870-57E0-45BE-B258-8D90451A4DDA}" type="presParOf" srcId="{9BB8DCAA-0CCB-4FEF-BE83-02844773274B}" destId="{3F5D4324-3EEE-4016-AF3B-C8E701C4A75B}"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B81A54C-FB39-4088-9FCF-831E8F45C54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IN"/>
        </a:p>
      </dgm:t>
    </dgm:pt>
    <dgm:pt modelId="{A9E30611-C5F3-4BFF-B3E3-E0008DFCC6CF}">
      <dgm:prSet phldrT="[Text]"/>
      <dgm:spPr/>
      <dgm:t>
        <a:bodyPr/>
        <a:lstStyle/>
        <a:p>
          <a:pPr>
            <a:buFont typeface="Arial" pitchFamily="34" charset="0"/>
            <a:buChar char="•"/>
          </a:pPr>
          <a:r>
            <a:rPr lang="en-IN" b="1" dirty="0">
              <a:solidFill>
                <a:srgbClr val="002060"/>
              </a:solidFill>
            </a:rPr>
            <a:t>Field Testing for quality checks during construction</a:t>
          </a:r>
        </a:p>
      </dgm:t>
    </dgm:pt>
    <dgm:pt modelId="{59B64B49-E9E2-4907-B3C1-7C0D4C85CE4C}" type="parTrans" cxnId="{4E062651-DE3B-4016-AED3-EF541CC7FBC9}">
      <dgm:prSet/>
      <dgm:spPr/>
      <dgm:t>
        <a:bodyPr/>
        <a:lstStyle/>
        <a:p>
          <a:endParaRPr lang="en-IN"/>
        </a:p>
      </dgm:t>
    </dgm:pt>
    <dgm:pt modelId="{8A401B48-DEDB-41FF-9DB8-A4AEA85D389C}" type="sibTrans" cxnId="{4E062651-DE3B-4016-AED3-EF541CC7FBC9}">
      <dgm:prSet/>
      <dgm:spPr/>
      <dgm:t>
        <a:bodyPr/>
        <a:lstStyle/>
        <a:p>
          <a:endParaRPr lang="en-IN"/>
        </a:p>
      </dgm:t>
    </dgm:pt>
    <dgm:pt modelId="{1A936A9B-C704-411F-B0E1-3F94C6E74AA4}">
      <dgm:prSet/>
      <dgm:spPr/>
      <dgm:t>
        <a:bodyPr/>
        <a:lstStyle/>
        <a:p>
          <a:pPr>
            <a:buFont typeface="Arial" pitchFamily="34" charset="0"/>
            <a:buChar char="•"/>
          </a:pPr>
          <a:r>
            <a:rPr lang="en-IN" b="1" dirty="0">
              <a:solidFill>
                <a:srgbClr val="002060"/>
              </a:solidFill>
            </a:rPr>
            <a:t>Strength of Sub-grade</a:t>
          </a:r>
        </a:p>
      </dgm:t>
    </dgm:pt>
    <dgm:pt modelId="{B3302820-3DDA-4AFB-9DE6-5AFFBE352909}" type="parTrans" cxnId="{E1AC77E8-90C9-489F-8C31-E07DFBE15CDA}">
      <dgm:prSet/>
      <dgm:spPr/>
      <dgm:t>
        <a:bodyPr/>
        <a:lstStyle/>
        <a:p>
          <a:endParaRPr lang="en-IN"/>
        </a:p>
      </dgm:t>
    </dgm:pt>
    <dgm:pt modelId="{D331FE50-06F9-432F-A2FE-C14C7BAC310E}" type="sibTrans" cxnId="{E1AC77E8-90C9-489F-8C31-E07DFBE15CDA}">
      <dgm:prSet/>
      <dgm:spPr/>
      <dgm:t>
        <a:bodyPr/>
        <a:lstStyle/>
        <a:p>
          <a:endParaRPr lang="en-IN"/>
        </a:p>
      </dgm:t>
    </dgm:pt>
    <dgm:pt modelId="{880186BE-2DF2-4C17-B6B6-A724D3A9A739}">
      <dgm:prSet/>
      <dgm:spPr/>
      <dgm:t>
        <a:bodyPr/>
        <a:lstStyle/>
        <a:p>
          <a:pPr>
            <a:buFont typeface="Arial" pitchFamily="34" charset="0"/>
            <a:buChar char="•"/>
          </a:pPr>
          <a:r>
            <a:rPr lang="en-IN" b="1">
              <a:solidFill>
                <a:srgbClr val="002060"/>
              </a:solidFill>
            </a:rPr>
            <a:t>Pulverization and Gradation</a:t>
          </a:r>
          <a:endParaRPr lang="en-IN" b="1" dirty="0">
            <a:solidFill>
              <a:srgbClr val="002060"/>
            </a:solidFill>
          </a:endParaRPr>
        </a:p>
      </dgm:t>
    </dgm:pt>
    <dgm:pt modelId="{7609C87A-567B-4AB8-ADBA-FBC966AF164F}" type="parTrans" cxnId="{4483FD57-E61D-46A5-A988-44B8C526F5DB}">
      <dgm:prSet/>
      <dgm:spPr/>
      <dgm:t>
        <a:bodyPr/>
        <a:lstStyle/>
        <a:p>
          <a:endParaRPr lang="en-IN"/>
        </a:p>
      </dgm:t>
    </dgm:pt>
    <dgm:pt modelId="{278B994E-0BDA-4F01-AE68-E353A871D94D}" type="sibTrans" cxnId="{4483FD57-E61D-46A5-A988-44B8C526F5DB}">
      <dgm:prSet/>
      <dgm:spPr/>
      <dgm:t>
        <a:bodyPr/>
        <a:lstStyle/>
        <a:p>
          <a:endParaRPr lang="en-IN"/>
        </a:p>
      </dgm:t>
    </dgm:pt>
    <dgm:pt modelId="{EE6CCCD4-3558-4701-98D9-4F64EF774B91}">
      <dgm:prSet/>
      <dgm:spPr/>
      <dgm:t>
        <a:bodyPr/>
        <a:lstStyle/>
        <a:p>
          <a:pPr>
            <a:buFont typeface="Arial" pitchFamily="34" charset="0"/>
            <a:buChar char="•"/>
          </a:pPr>
          <a:r>
            <a:rPr lang="en-IN" b="1" dirty="0">
              <a:solidFill>
                <a:srgbClr val="002060"/>
              </a:solidFill>
            </a:rPr>
            <a:t>Cement + CCS Content</a:t>
          </a:r>
        </a:p>
      </dgm:t>
    </dgm:pt>
    <dgm:pt modelId="{629707EF-C794-4D17-B1AC-543CDE056A0C}" type="parTrans" cxnId="{B54F3704-4B1B-4C32-8F37-4183015D7E79}">
      <dgm:prSet/>
      <dgm:spPr/>
      <dgm:t>
        <a:bodyPr/>
        <a:lstStyle/>
        <a:p>
          <a:endParaRPr lang="en-IN"/>
        </a:p>
      </dgm:t>
    </dgm:pt>
    <dgm:pt modelId="{6C923A45-B0A9-46DC-96F8-FCCF126F62DD}" type="sibTrans" cxnId="{B54F3704-4B1B-4C32-8F37-4183015D7E79}">
      <dgm:prSet/>
      <dgm:spPr/>
      <dgm:t>
        <a:bodyPr/>
        <a:lstStyle/>
        <a:p>
          <a:endParaRPr lang="en-IN"/>
        </a:p>
      </dgm:t>
    </dgm:pt>
    <dgm:pt modelId="{5919AF64-8D89-4C16-8430-35B903A9151E}">
      <dgm:prSet/>
      <dgm:spPr/>
      <dgm:t>
        <a:bodyPr/>
        <a:lstStyle/>
        <a:p>
          <a:pPr>
            <a:buFont typeface="Arial" pitchFamily="34" charset="0"/>
            <a:buChar char="•"/>
          </a:pPr>
          <a:r>
            <a:rPr lang="en-IN" b="1" dirty="0">
              <a:solidFill>
                <a:srgbClr val="002060"/>
              </a:solidFill>
            </a:rPr>
            <a:t>Uniformity in Mixing </a:t>
          </a:r>
        </a:p>
      </dgm:t>
    </dgm:pt>
    <dgm:pt modelId="{14F1CDC3-023B-49B4-9EDB-4B8EC9FD1464}" type="parTrans" cxnId="{559C6C58-BAB6-441C-A062-27479FB8DCBE}">
      <dgm:prSet/>
      <dgm:spPr/>
      <dgm:t>
        <a:bodyPr/>
        <a:lstStyle/>
        <a:p>
          <a:endParaRPr lang="en-IN"/>
        </a:p>
      </dgm:t>
    </dgm:pt>
    <dgm:pt modelId="{C3A55FDE-3118-4C9D-B41A-D81C85E13216}" type="sibTrans" cxnId="{559C6C58-BAB6-441C-A062-27479FB8DCBE}">
      <dgm:prSet/>
      <dgm:spPr/>
      <dgm:t>
        <a:bodyPr/>
        <a:lstStyle/>
        <a:p>
          <a:endParaRPr lang="en-IN"/>
        </a:p>
      </dgm:t>
    </dgm:pt>
    <dgm:pt modelId="{1E549DE6-3C32-48B2-9F7C-F14B75C5F5CD}">
      <dgm:prSet/>
      <dgm:spPr/>
      <dgm:t>
        <a:bodyPr/>
        <a:lstStyle/>
        <a:p>
          <a:pPr>
            <a:buFont typeface="Arial" pitchFamily="34" charset="0"/>
            <a:buChar char="•"/>
          </a:pPr>
          <a:r>
            <a:rPr lang="en-IN" b="1">
              <a:solidFill>
                <a:srgbClr val="002060"/>
              </a:solidFill>
            </a:rPr>
            <a:t>Water Content – Moisture Content </a:t>
          </a:r>
          <a:endParaRPr lang="en-IN" b="1" dirty="0">
            <a:solidFill>
              <a:srgbClr val="002060"/>
            </a:solidFill>
          </a:endParaRPr>
        </a:p>
      </dgm:t>
    </dgm:pt>
    <dgm:pt modelId="{52DAB5AC-D7B6-427D-8352-98E3EB583BC4}" type="parTrans" cxnId="{05EE4158-1479-4BE6-8B8D-AB4E663A12CC}">
      <dgm:prSet/>
      <dgm:spPr/>
      <dgm:t>
        <a:bodyPr/>
        <a:lstStyle/>
        <a:p>
          <a:endParaRPr lang="en-IN"/>
        </a:p>
      </dgm:t>
    </dgm:pt>
    <dgm:pt modelId="{969DCC6B-455E-4C58-B396-FAD120D0D52B}" type="sibTrans" cxnId="{05EE4158-1479-4BE6-8B8D-AB4E663A12CC}">
      <dgm:prSet/>
      <dgm:spPr/>
      <dgm:t>
        <a:bodyPr/>
        <a:lstStyle/>
        <a:p>
          <a:endParaRPr lang="en-IN"/>
        </a:p>
      </dgm:t>
    </dgm:pt>
    <dgm:pt modelId="{AE1D80E7-B7BD-4209-BA2C-97FA921ABA73}">
      <dgm:prSet/>
      <dgm:spPr/>
      <dgm:t>
        <a:bodyPr/>
        <a:lstStyle/>
        <a:p>
          <a:pPr>
            <a:buFont typeface="Arial" pitchFamily="34" charset="0"/>
            <a:buChar char="•"/>
          </a:pPr>
          <a:r>
            <a:rPr lang="en-IN" b="1">
              <a:solidFill>
                <a:srgbClr val="002060"/>
              </a:solidFill>
            </a:rPr>
            <a:t>Density of FDR layer</a:t>
          </a:r>
          <a:endParaRPr lang="en-IN" b="1" dirty="0">
            <a:solidFill>
              <a:srgbClr val="002060"/>
            </a:solidFill>
          </a:endParaRPr>
        </a:p>
      </dgm:t>
    </dgm:pt>
    <dgm:pt modelId="{763DE11B-3C45-4679-900E-7749AA230995}" type="parTrans" cxnId="{7550FE00-2FCD-4861-BC6F-100A1EA9892A}">
      <dgm:prSet/>
      <dgm:spPr/>
      <dgm:t>
        <a:bodyPr/>
        <a:lstStyle/>
        <a:p>
          <a:endParaRPr lang="en-IN"/>
        </a:p>
      </dgm:t>
    </dgm:pt>
    <dgm:pt modelId="{03CC7ED0-F1E1-40AC-9D11-0BACC6630207}" type="sibTrans" cxnId="{7550FE00-2FCD-4861-BC6F-100A1EA9892A}">
      <dgm:prSet/>
      <dgm:spPr/>
      <dgm:t>
        <a:bodyPr/>
        <a:lstStyle/>
        <a:p>
          <a:endParaRPr lang="en-IN"/>
        </a:p>
      </dgm:t>
    </dgm:pt>
    <dgm:pt modelId="{BC156A45-9E42-45BB-B1F7-B039606516EE}">
      <dgm:prSet/>
      <dgm:spPr/>
      <dgm:t>
        <a:bodyPr/>
        <a:lstStyle/>
        <a:p>
          <a:pPr>
            <a:buFont typeface="Arial" pitchFamily="34" charset="0"/>
            <a:buChar char="•"/>
          </a:pPr>
          <a:r>
            <a:rPr lang="en-IN" b="1">
              <a:solidFill>
                <a:srgbClr val="002060"/>
              </a:solidFill>
            </a:rPr>
            <a:t>Strength and thickness of FDR layer</a:t>
          </a:r>
          <a:endParaRPr lang="en-IN" b="1" dirty="0">
            <a:solidFill>
              <a:srgbClr val="002060"/>
            </a:solidFill>
          </a:endParaRPr>
        </a:p>
      </dgm:t>
    </dgm:pt>
    <dgm:pt modelId="{3A8708C6-3D3E-46BF-8461-24CF15EFD410}" type="parTrans" cxnId="{52DC7089-3472-40DD-BF28-BB785624538A}">
      <dgm:prSet/>
      <dgm:spPr/>
      <dgm:t>
        <a:bodyPr/>
        <a:lstStyle/>
        <a:p>
          <a:endParaRPr lang="en-IN"/>
        </a:p>
      </dgm:t>
    </dgm:pt>
    <dgm:pt modelId="{FD2CCB7F-9D4C-4F2F-AD90-478D16EEAC58}" type="sibTrans" cxnId="{52DC7089-3472-40DD-BF28-BB785624538A}">
      <dgm:prSet/>
      <dgm:spPr/>
      <dgm:t>
        <a:bodyPr/>
        <a:lstStyle/>
        <a:p>
          <a:endParaRPr lang="en-IN"/>
        </a:p>
      </dgm:t>
    </dgm:pt>
    <dgm:pt modelId="{15EC6972-5A59-4AD6-BDE4-979CE3AE4AD2}">
      <dgm:prSet/>
      <dgm:spPr/>
      <dgm:t>
        <a:bodyPr/>
        <a:lstStyle/>
        <a:p>
          <a:pPr>
            <a:buFont typeface="Arial" pitchFamily="34" charset="0"/>
            <a:buChar char="•"/>
          </a:pPr>
          <a:r>
            <a:rPr lang="en-IN" b="1" dirty="0">
              <a:solidFill>
                <a:srgbClr val="002060"/>
              </a:solidFill>
            </a:rPr>
            <a:t>Stiffness of FDR layer </a:t>
          </a:r>
        </a:p>
      </dgm:t>
    </dgm:pt>
    <dgm:pt modelId="{64E3CA91-1896-4A78-93F9-334A63C6CBD8}" type="parTrans" cxnId="{9A784BB3-73BC-4212-BD37-2322EA10D289}">
      <dgm:prSet/>
      <dgm:spPr/>
      <dgm:t>
        <a:bodyPr/>
        <a:lstStyle/>
        <a:p>
          <a:endParaRPr lang="en-IN"/>
        </a:p>
      </dgm:t>
    </dgm:pt>
    <dgm:pt modelId="{8B0E4133-4802-4800-BCD6-C45A3616B258}" type="sibTrans" cxnId="{9A784BB3-73BC-4212-BD37-2322EA10D289}">
      <dgm:prSet/>
      <dgm:spPr/>
      <dgm:t>
        <a:bodyPr/>
        <a:lstStyle/>
        <a:p>
          <a:endParaRPr lang="en-IN"/>
        </a:p>
      </dgm:t>
    </dgm:pt>
    <dgm:pt modelId="{AE942B40-AC55-4D84-A464-857BF9840CB1}" type="pres">
      <dgm:prSet presAssocID="{FB81A54C-FB39-4088-9FCF-831E8F45C542}" presName="linear" presStyleCnt="0">
        <dgm:presLayoutVars>
          <dgm:dir/>
          <dgm:animLvl val="lvl"/>
          <dgm:resizeHandles val="exact"/>
        </dgm:presLayoutVars>
      </dgm:prSet>
      <dgm:spPr/>
    </dgm:pt>
    <dgm:pt modelId="{BA3E0A3F-3B35-4463-A615-338D7852D466}" type="pres">
      <dgm:prSet presAssocID="{A9E30611-C5F3-4BFF-B3E3-E0008DFCC6CF}" presName="parentLin" presStyleCnt="0"/>
      <dgm:spPr/>
    </dgm:pt>
    <dgm:pt modelId="{C911A518-D25B-4AE1-9198-608BD37E5AB4}" type="pres">
      <dgm:prSet presAssocID="{A9E30611-C5F3-4BFF-B3E3-E0008DFCC6CF}" presName="parentLeftMargin" presStyleLbl="node1" presStyleIdx="0" presStyleCnt="1"/>
      <dgm:spPr/>
    </dgm:pt>
    <dgm:pt modelId="{75924A26-D3A1-4659-8241-173F8BBF837F}" type="pres">
      <dgm:prSet presAssocID="{A9E30611-C5F3-4BFF-B3E3-E0008DFCC6CF}" presName="parentText" presStyleLbl="node1" presStyleIdx="0" presStyleCnt="1">
        <dgm:presLayoutVars>
          <dgm:chMax val="0"/>
          <dgm:bulletEnabled val="1"/>
        </dgm:presLayoutVars>
      </dgm:prSet>
      <dgm:spPr/>
    </dgm:pt>
    <dgm:pt modelId="{4CB5DDBD-C83D-4506-922C-F10E9A27B084}" type="pres">
      <dgm:prSet presAssocID="{A9E30611-C5F3-4BFF-B3E3-E0008DFCC6CF}" presName="negativeSpace" presStyleCnt="0"/>
      <dgm:spPr/>
    </dgm:pt>
    <dgm:pt modelId="{B395A270-8170-49DD-AE44-90B7477C6366}" type="pres">
      <dgm:prSet presAssocID="{A9E30611-C5F3-4BFF-B3E3-E0008DFCC6CF}" presName="childText" presStyleLbl="conFgAcc1" presStyleIdx="0" presStyleCnt="1">
        <dgm:presLayoutVars>
          <dgm:bulletEnabled val="1"/>
        </dgm:presLayoutVars>
      </dgm:prSet>
      <dgm:spPr/>
    </dgm:pt>
  </dgm:ptLst>
  <dgm:cxnLst>
    <dgm:cxn modelId="{7550FE00-2FCD-4861-BC6F-100A1EA9892A}" srcId="{A9E30611-C5F3-4BFF-B3E3-E0008DFCC6CF}" destId="{AE1D80E7-B7BD-4209-BA2C-97FA921ABA73}" srcOrd="5" destOrd="0" parTransId="{763DE11B-3C45-4679-900E-7749AA230995}" sibTransId="{03CC7ED0-F1E1-40AC-9D11-0BACC6630207}"/>
    <dgm:cxn modelId="{B54F3704-4B1B-4C32-8F37-4183015D7E79}" srcId="{A9E30611-C5F3-4BFF-B3E3-E0008DFCC6CF}" destId="{EE6CCCD4-3558-4701-98D9-4F64EF774B91}" srcOrd="2" destOrd="0" parTransId="{629707EF-C794-4D17-B1AC-543CDE056A0C}" sibTransId="{6C923A45-B0A9-46DC-96F8-FCCF126F62DD}"/>
    <dgm:cxn modelId="{2A294C11-5DDB-4701-B340-516A259F35B6}" type="presOf" srcId="{1A936A9B-C704-411F-B0E1-3F94C6E74AA4}" destId="{B395A270-8170-49DD-AE44-90B7477C6366}" srcOrd="0" destOrd="0" presId="urn:microsoft.com/office/officeart/2005/8/layout/list1"/>
    <dgm:cxn modelId="{C79F1F39-9640-48DC-AF26-810B028A44DE}" type="presOf" srcId="{A9E30611-C5F3-4BFF-B3E3-E0008DFCC6CF}" destId="{C911A518-D25B-4AE1-9198-608BD37E5AB4}" srcOrd="0" destOrd="0" presId="urn:microsoft.com/office/officeart/2005/8/layout/list1"/>
    <dgm:cxn modelId="{265B5F3E-A3C7-404F-AB33-D31281992F74}" type="presOf" srcId="{EE6CCCD4-3558-4701-98D9-4F64EF774B91}" destId="{B395A270-8170-49DD-AE44-90B7477C6366}" srcOrd="0" destOrd="2" presId="urn:microsoft.com/office/officeart/2005/8/layout/list1"/>
    <dgm:cxn modelId="{21A27C5D-1DF6-4EE8-8003-C6B83BA20DDF}" type="presOf" srcId="{880186BE-2DF2-4C17-B6B6-A724D3A9A739}" destId="{B395A270-8170-49DD-AE44-90B7477C6366}" srcOrd="0" destOrd="1" presId="urn:microsoft.com/office/officeart/2005/8/layout/list1"/>
    <dgm:cxn modelId="{ABA8D44A-AD29-4CC5-AABF-461AF57FA65D}" type="presOf" srcId="{FB81A54C-FB39-4088-9FCF-831E8F45C542}" destId="{AE942B40-AC55-4D84-A464-857BF9840CB1}" srcOrd="0" destOrd="0" presId="urn:microsoft.com/office/officeart/2005/8/layout/list1"/>
    <dgm:cxn modelId="{1C34566B-7EA7-42D6-B7C7-5D906BF40845}" type="presOf" srcId="{5919AF64-8D89-4C16-8430-35B903A9151E}" destId="{B395A270-8170-49DD-AE44-90B7477C6366}" srcOrd="0" destOrd="3" presId="urn:microsoft.com/office/officeart/2005/8/layout/list1"/>
    <dgm:cxn modelId="{4E062651-DE3B-4016-AED3-EF541CC7FBC9}" srcId="{FB81A54C-FB39-4088-9FCF-831E8F45C542}" destId="{A9E30611-C5F3-4BFF-B3E3-E0008DFCC6CF}" srcOrd="0" destOrd="0" parTransId="{59B64B49-E9E2-4907-B3C1-7C0D4C85CE4C}" sibTransId="{8A401B48-DEDB-41FF-9DB8-A4AEA85D389C}"/>
    <dgm:cxn modelId="{4483FD57-E61D-46A5-A988-44B8C526F5DB}" srcId="{A9E30611-C5F3-4BFF-B3E3-E0008DFCC6CF}" destId="{880186BE-2DF2-4C17-B6B6-A724D3A9A739}" srcOrd="1" destOrd="0" parTransId="{7609C87A-567B-4AB8-ADBA-FBC966AF164F}" sibTransId="{278B994E-0BDA-4F01-AE68-E353A871D94D}"/>
    <dgm:cxn modelId="{05EE4158-1479-4BE6-8B8D-AB4E663A12CC}" srcId="{A9E30611-C5F3-4BFF-B3E3-E0008DFCC6CF}" destId="{1E549DE6-3C32-48B2-9F7C-F14B75C5F5CD}" srcOrd="4" destOrd="0" parTransId="{52DAB5AC-D7B6-427D-8352-98E3EB583BC4}" sibTransId="{969DCC6B-455E-4C58-B396-FAD120D0D52B}"/>
    <dgm:cxn modelId="{559C6C58-BAB6-441C-A062-27479FB8DCBE}" srcId="{A9E30611-C5F3-4BFF-B3E3-E0008DFCC6CF}" destId="{5919AF64-8D89-4C16-8430-35B903A9151E}" srcOrd="3" destOrd="0" parTransId="{14F1CDC3-023B-49B4-9EDB-4B8EC9FD1464}" sibTransId="{C3A55FDE-3118-4C9D-B41A-D81C85E13216}"/>
    <dgm:cxn modelId="{6151477B-980F-44C5-A9FF-9DD96503A73A}" type="presOf" srcId="{A9E30611-C5F3-4BFF-B3E3-E0008DFCC6CF}" destId="{75924A26-D3A1-4659-8241-173F8BBF837F}" srcOrd="1" destOrd="0" presId="urn:microsoft.com/office/officeart/2005/8/layout/list1"/>
    <dgm:cxn modelId="{52DC7089-3472-40DD-BF28-BB785624538A}" srcId="{A9E30611-C5F3-4BFF-B3E3-E0008DFCC6CF}" destId="{BC156A45-9E42-45BB-B1F7-B039606516EE}" srcOrd="6" destOrd="0" parTransId="{3A8708C6-3D3E-46BF-8461-24CF15EFD410}" sibTransId="{FD2CCB7F-9D4C-4F2F-AD90-478D16EEAC58}"/>
    <dgm:cxn modelId="{3EAA188C-8335-4DF5-8377-FD340244925E}" type="presOf" srcId="{AE1D80E7-B7BD-4209-BA2C-97FA921ABA73}" destId="{B395A270-8170-49DD-AE44-90B7477C6366}" srcOrd="0" destOrd="5" presId="urn:microsoft.com/office/officeart/2005/8/layout/list1"/>
    <dgm:cxn modelId="{9A784BB3-73BC-4212-BD37-2322EA10D289}" srcId="{A9E30611-C5F3-4BFF-B3E3-E0008DFCC6CF}" destId="{15EC6972-5A59-4AD6-BDE4-979CE3AE4AD2}" srcOrd="7" destOrd="0" parTransId="{64E3CA91-1896-4A78-93F9-334A63C6CBD8}" sibTransId="{8B0E4133-4802-4800-BCD6-C45A3616B258}"/>
    <dgm:cxn modelId="{9344C0B6-2D3E-408B-92A2-F449B7B972BE}" type="presOf" srcId="{BC156A45-9E42-45BB-B1F7-B039606516EE}" destId="{B395A270-8170-49DD-AE44-90B7477C6366}" srcOrd="0" destOrd="6" presId="urn:microsoft.com/office/officeart/2005/8/layout/list1"/>
    <dgm:cxn modelId="{E1AC77E8-90C9-489F-8C31-E07DFBE15CDA}" srcId="{A9E30611-C5F3-4BFF-B3E3-E0008DFCC6CF}" destId="{1A936A9B-C704-411F-B0E1-3F94C6E74AA4}" srcOrd="0" destOrd="0" parTransId="{B3302820-3DDA-4AFB-9DE6-5AFFBE352909}" sibTransId="{D331FE50-06F9-432F-A2FE-C14C7BAC310E}"/>
    <dgm:cxn modelId="{CEC008E9-8061-4A98-B8F3-1C00CBCCE8F6}" type="presOf" srcId="{1E549DE6-3C32-48B2-9F7C-F14B75C5F5CD}" destId="{B395A270-8170-49DD-AE44-90B7477C6366}" srcOrd="0" destOrd="4" presId="urn:microsoft.com/office/officeart/2005/8/layout/list1"/>
    <dgm:cxn modelId="{D19869F1-A1D3-4057-909B-BC568DFD603A}" type="presOf" srcId="{15EC6972-5A59-4AD6-BDE4-979CE3AE4AD2}" destId="{B395A270-8170-49DD-AE44-90B7477C6366}" srcOrd="0" destOrd="7" presId="urn:microsoft.com/office/officeart/2005/8/layout/list1"/>
    <dgm:cxn modelId="{60C28591-F6B2-4D7F-B78F-82CCB2F33677}" type="presParOf" srcId="{AE942B40-AC55-4D84-A464-857BF9840CB1}" destId="{BA3E0A3F-3B35-4463-A615-338D7852D466}" srcOrd="0" destOrd="0" presId="urn:microsoft.com/office/officeart/2005/8/layout/list1"/>
    <dgm:cxn modelId="{A54500EE-660E-438B-95C5-2CA41720266C}" type="presParOf" srcId="{BA3E0A3F-3B35-4463-A615-338D7852D466}" destId="{C911A518-D25B-4AE1-9198-608BD37E5AB4}" srcOrd="0" destOrd="0" presId="urn:microsoft.com/office/officeart/2005/8/layout/list1"/>
    <dgm:cxn modelId="{B0428A8A-3925-46D5-BF72-C295CA44E57F}" type="presParOf" srcId="{BA3E0A3F-3B35-4463-A615-338D7852D466}" destId="{75924A26-D3A1-4659-8241-173F8BBF837F}" srcOrd="1" destOrd="0" presId="urn:microsoft.com/office/officeart/2005/8/layout/list1"/>
    <dgm:cxn modelId="{CD032129-7A6B-4EC5-A744-0C3D03C9FD1C}" type="presParOf" srcId="{AE942B40-AC55-4D84-A464-857BF9840CB1}" destId="{4CB5DDBD-C83D-4506-922C-F10E9A27B084}" srcOrd="1" destOrd="0" presId="urn:microsoft.com/office/officeart/2005/8/layout/list1"/>
    <dgm:cxn modelId="{078477A4-ECE1-40B6-A6C9-AF7F6AA98E39}" type="presParOf" srcId="{AE942B40-AC55-4D84-A464-857BF9840CB1}" destId="{B395A270-8170-49DD-AE44-90B7477C6366}"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B81A54C-FB39-4088-9FCF-831E8F45C542}"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IN"/>
        </a:p>
      </dgm:t>
    </dgm:pt>
    <dgm:pt modelId="{A9E30611-C5F3-4BFF-B3E3-E0008DFCC6CF}">
      <dgm:prSet phldrT="[Text]"/>
      <dgm:spPr/>
      <dgm:t>
        <a:bodyPr/>
        <a:lstStyle/>
        <a:p>
          <a:pPr>
            <a:buFont typeface="Arial" pitchFamily="34" charset="0"/>
            <a:buChar char="•"/>
          </a:pPr>
          <a:r>
            <a:rPr lang="en-IN" dirty="0">
              <a:solidFill>
                <a:srgbClr val="002060"/>
              </a:solidFill>
            </a:rPr>
            <a:t>Stiffness Evaluation</a:t>
          </a:r>
        </a:p>
      </dgm:t>
    </dgm:pt>
    <dgm:pt modelId="{59B64B49-E9E2-4907-B3C1-7C0D4C85CE4C}" type="parTrans" cxnId="{4E062651-DE3B-4016-AED3-EF541CC7FBC9}">
      <dgm:prSet/>
      <dgm:spPr/>
      <dgm:t>
        <a:bodyPr/>
        <a:lstStyle/>
        <a:p>
          <a:endParaRPr lang="en-IN"/>
        </a:p>
      </dgm:t>
    </dgm:pt>
    <dgm:pt modelId="{8A401B48-DEDB-41FF-9DB8-A4AEA85D389C}" type="sibTrans" cxnId="{4E062651-DE3B-4016-AED3-EF541CC7FBC9}">
      <dgm:prSet/>
      <dgm:spPr/>
      <dgm:t>
        <a:bodyPr/>
        <a:lstStyle/>
        <a:p>
          <a:endParaRPr lang="en-IN"/>
        </a:p>
      </dgm:t>
    </dgm:pt>
    <dgm:pt modelId="{025ADECC-20D8-416B-9FBD-F1C2A1637200}">
      <dgm:prSet/>
      <dgm:spPr/>
      <dgm:t>
        <a:bodyPr/>
        <a:lstStyle/>
        <a:p>
          <a:pPr>
            <a:buFont typeface="Arial" pitchFamily="34" charset="0"/>
            <a:buChar char="•"/>
          </a:pPr>
          <a:r>
            <a:rPr lang="en-IN" dirty="0">
              <a:solidFill>
                <a:srgbClr val="002060"/>
              </a:solidFill>
            </a:rPr>
            <a:t>Falling Weight </a:t>
          </a:r>
          <a:r>
            <a:rPr lang="en-IN" dirty="0" err="1">
              <a:solidFill>
                <a:srgbClr val="002060"/>
              </a:solidFill>
            </a:rPr>
            <a:t>Deflectometer</a:t>
          </a:r>
          <a:r>
            <a:rPr lang="en-IN" dirty="0">
              <a:solidFill>
                <a:srgbClr val="002060"/>
              </a:solidFill>
            </a:rPr>
            <a:t> (FWD)</a:t>
          </a:r>
        </a:p>
      </dgm:t>
    </dgm:pt>
    <dgm:pt modelId="{30D08203-855F-4ECB-8FA6-5F0DC42EF2B3}" type="parTrans" cxnId="{7F5CBD03-6FF9-4C92-999C-6AFAEDA2E81B}">
      <dgm:prSet/>
      <dgm:spPr/>
      <dgm:t>
        <a:bodyPr/>
        <a:lstStyle/>
        <a:p>
          <a:endParaRPr lang="en-IN"/>
        </a:p>
      </dgm:t>
    </dgm:pt>
    <dgm:pt modelId="{9FBE4B40-56CE-4936-81AB-FA4D42A6F7BB}" type="sibTrans" cxnId="{7F5CBD03-6FF9-4C92-999C-6AFAEDA2E81B}">
      <dgm:prSet/>
      <dgm:spPr/>
      <dgm:t>
        <a:bodyPr/>
        <a:lstStyle/>
        <a:p>
          <a:endParaRPr lang="en-IN"/>
        </a:p>
      </dgm:t>
    </dgm:pt>
    <dgm:pt modelId="{A4234DD5-31EB-44BF-8587-735937AF2EED}">
      <dgm:prSet/>
      <dgm:spPr/>
      <dgm:t>
        <a:bodyPr/>
        <a:lstStyle/>
        <a:p>
          <a:pPr>
            <a:buFont typeface="Arial" pitchFamily="34" charset="0"/>
            <a:buChar char="•"/>
          </a:pPr>
          <a:r>
            <a:rPr lang="en-IN" dirty="0">
              <a:solidFill>
                <a:srgbClr val="002060"/>
              </a:solidFill>
            </a:rPr>
            <a:t>Light Weight </a:t>
          </a:r>
          <a:r>
            <a:rPr lang="en-IN" dirty="0" err="1">
              <a:solidFill>
                <a:srgbClr val="002060"/>
              </a:solidFill>
            </a:rPr>
            <a:t>Deflectometer</a:t>
          </a:r>
          <a:r>
            <a:rPr lang="en-IN" dirty="0">
              <a:solidFill>
                <a:srgbClr val="002060"/>
              </a:solidFill>
            </a:rPr>
            <a:t> (LWD)</a:t>
          </a:r>
        </a:p>
      </dgm:t>
    </dgm:pt>
    <dgm:pt modelId="{7D56D2CD-0509-4991-A54F-4E84FD7C4158}" type="parTrans" cxnId="{A9310FF9-81D3-424A-96F0-FE9A5CFDCC3D}">
      <dgm:prSet/>
      <dgm:spPr/>
      <dgm:t>
        <a:bodyPr/>
        <a:lstStyle/>
        <a:p>
          <a:endParaRPr lang="en-IN"/>
        </a:p>
      </dgm:t>
    </dgm:pt>
    <dgm:pt modelId="{860C037B-03FF-4F52-8E09-35B29F99E6E9}" type="sibTrans" cxnId="{A9310FF9-81D3-424A-96F0-FE9A5CFDCC3D}">
      <dgm:prSet/>
      <dgm:spPr/>
      <dgm:t>
        <a:bodyPr/>
        <a:lstStyle/>
        <a:p>
          <a:endParaRPr lang="en-IN"/>
        </a:p>
      </dgm:t>
    </dgm:pt>
    <dgm:pt modelId="{054CDC73-B7D5-470E-8FFD-0A5740E01A79}">
      <dgm:prSet/>
      <dgm:spPr/>
      <dgm:t>
        <a:bodyPr/>
        <a:lstStyle/>
        <a:p>
          <a:pPr>
            <a:buFont typeface="Arial" pitchFamily="34" charset="0"/>
            <a:buChar char="•"/>
          </a:pPr>
          <a:r>
            <a:rPr lang="en-IN" dirty="0">
              <a:solidFill>
                <a:srgbClr val="002060"/>
              </a:solidFill>
            </a:rPr>
            <a:t>Soil Stiffness Gauge (SSG)</a:t>
          </a:r>
        </a:p>
      </dgm:t>
    </dgm:pt>
    <dgm:pt modelId="{FB5B8528-0031-4E78-9D17-317F5390CB85}" type="parTrans" cxnId="{D09792AB-10C2-41DF-AA2F-9B207156CCA3}">
      <dgm:prSet/>
      <dgm:spPr/>
      <dgm:t>
        <a:bodyPr/>
        <a:lstStyle/>
        <a:p>
          <a:endParaRPr lang="en-IN"/>
        </a:p>
      </dgm:t>
    </dgm:pt>
    <dgm:pt modelId="{E76703C5-BB31-442B-B2DF-7C1340FD15F2}" type="sibTrans" cxnId="{D09792AB-10C2-41DF-AA2F-9B207156CCA3}">
      <dgm:prSet/>
      <dgm:spPr/>
      <dgm:t>
        <a:bodyPr/>
        <a:lstStyle/>
        <a:p>
          <a:endParaRPr lang="en-IN"/>
        </a:p>
      </dgm:t>
    </dgm:pt>
    <dgm:pt modelId="{D7C3B408-CDD4-4108-AEFE-01928B09092C}">
      <dgm:prSet/>
      <dgm:spPr/>
      <dgm:t>
        <a:bodyPr/>
        <a:lstStyle/>
        <a:p>
          <a:pPr>
            <a:buFont typeface="Arial" pitchFamily="34" charset="0"/>
            <a:buChar char="•"/>
          </a:pPr>
          <a:r>
            <a:rPr lang="en-IN" dirty="0">
              <a:solidFill>
                <a:srgbClr val="002060"/>
              </a:solidFill>
            </a:rPr>
            <a:t>Field Testing for Strength</a:t>
          </a:r>
        </a:p>
      </dgm:t>
    </dgm:pt>
    <dgm:pt modelId="{334215E5-7EDE-447D-BF30-0FF749C8B1A9}" type="parTrans" cxnId="{F87A6B39-A983-4B59-9702-7FE4DF6C4044}">
      <dgm:prSet/>
      <dgm:spPr/>
      <dgm:t>
        <a:bodyPr/>
        <a:lstStyle/>
        <a:p>
          <a:endParaRPr lang="en-IN"/>
        </a:p>
      </dgm:t>
    </dgm:pt>
    <dgm:pt modelId="{D3A1E170-C10E-4A89-A99F-FB07FA71FE57}" type="sibTrans" cxnId="{F87A6B39-A983-4B59-9702-7FE4DF6C4044}">
      <dgm:prSet/>
      <dgm:spPr/>
      <dgm:t>
        <a:bodyPr/>
        <a:lstStyle/>
        <a:p>
          <a:endParaRPr lang="en-IN"/>
        </a:p>
      </dgm:t>
    </dgm:pt>
    <dgm:pt modelId="{1C2BDEBA-80D7-46F3-9C4E-C0BAA4FF8DEC}">
      <dgm:prSet/>
      <dgm:spPr/>
      <dgm:t>
        <a:bodyPr/>
        <a:lstStyle/>
        <a:p>
          <a:pPr>
            <a:buFont typeface="Arial" pitchFamily="34" charset="0"/>
            <a:buChar char="•"/>
          </a:pPr>
          <a:r>
            <a:rPr lang="en-IN" dirty="0">
              <a:solidFill>
                <a:srgbClr val="002060"/>
              </a:solidFill>
            </a:rPr>
            <a:t>Dynamic Cone </a:t>
          </a:r>
          <a:r>
            <a:rPr lang="en-IN" dirty="0" err="1">
              <a:solidFill>
                <a:srgbClr val="002060"/>
              </a:solidFill>
            </a:rPr>
            <a:t>Penetrometer</a:t>
          </a:r>
          <a:r>
            <a:rPr lang="en-IN" dirty="0">
              <a:solidFill>
                <a:srgbClr val="002060"/>
              </a:solidFill>
            </a:rPr>
            <a:t> (DCP)</a:t>
          </a:r>
        </a:p>
      </dgm:t>
    </dgm:pt>
    <dgm:pt modelId="{33E027EC-1246-4B08-A52D-380C4F034D06}" type="parTrans" cxnId="{29601DAA-F8BC-4194-A91A-707385061FEC}">
      <dgm:prSet/>
      <dgm:spPr/>
      <dgm:t>
        <a:bodyPr/>
        <a:lstStyle/>
        <a:p>
          <a:endParaRPr lang="en-IN"/>
        </a:p>
      </dgm:t>
    </dgm:pt>
    <dgm:pt modelId="{333B441A-F50F-47E8-BF39-949E85FBC178}" type="sibTrans" cxnId="{29601DAA-F8BC-4194-A91A-707385061FEC}">
      <dgm:prSet/>
      <dgm:spPr/>
      <dgm:t>
        <a:bodyPr/>
        <a:lstStyle/>
        <a:p>
          <a:endParaRPr lang="en-IN"/>
        </a:p>
      </dgm:t>
    </dgm:pt>
    <dgm:pt modelId="{31B5D47B-16AD-47DC-BDD4-580E709ED030}">
      <dgm:prSet/>
      <dgm:spPr/>
      <dgm:t>
        <a:bodyPr/>
        <a:lstStyle/>
        <a:p>
          <a:pPr>
            <a:buFont typeface="Arial" pitchFamily="34" charset="0"/>
            <a:buChar char="•"/>
          </a:pPr>
          <a:r>
            <a:rPr lang="en-IN" dirty="0">
              <a:solidFill>
                <a:srgbClr val="002060"/>
              </a:solidFill>
            </a:rPr>
            <a:t>Mould Casting</a:t>
          </a:r>
        </a:p>
      </dgm:t>
    </dgm:pt>
    <dgm:pt modelId="{85A46285-2D68-4716-BA80-55278B377FCE}" type="parTrans" cxnId="{41D1C8F3-7A23-4568-85C9-B991152767AE}">
      <dgm:prSet/>
      <dgm:spPr/>
      <dgm:t>
        <a:bodyPr/>
        <a:lstStyle/>
        <a:p>
          <a:endParaRPr lang="en-IN"/>
        </a:p>
      </dgm:t>
    </dgm:pt>
    <dgm:pt modelId="{C030824D-37E1-4816-928E-EDD936282FD6}" type="sibTrans" cxnId="{41D1C8F3-7A23-4568-85C9-B991152767AE}">
      <dgm:prSet/>
      <dgm:spPr/>
      <dgm:t>
        <a:bodyPr/>
        <a:lstStyle/>
        <a:p>
          <a:endParaRPr lang="en-IN"/>
        </a:p>
      </dgm:t>
    </dgm:pt>
    <dgm:pt modelId="{21FB5E8D-6EA5-4175-B274-7F536726E0E9}">
      <dgm:prSet/>
      <dgm:spPr/>
      <dgm:t>
        <a:bodyPr/>
        <a:lstStyle/>
        <a:p>
          <a:pPr>
            <a:buFont typeface="Arial" pitchFamily="34" charset="0"/>
            <a:buChar char="•"/>
          </a:pPr>
          <a:r>
            <a:rPr lang="en-IN" dirty="0">
              <a:solidFill>
                <a:srgbClr val="002060"/>
              </a:solidFill>
            </a:rPr>
            <a:t>Core cutting </a:t>
          </a:r>
        </a:p>
      </dgm:t>
    </dgm:pt>
    <dgm:pt modelId="{14EDC162-1646-4ABD-9C75-A365AC13F445}" type="parTrans" cxnId="{5E496A34-DFE1-45FA-930C-B20DA70DF5D0}">
      <dgm:prSet/>
      <dgm:spPr/>
      <dgm:t>
        <a:bodyPr/>
        <a:lstStyle/>
        <a:p>
          <a:endParaRPr lang="en-IN"/>
        </a:p>
      </dgm:t>
    </dgm:pt>
    <dgm:pt modelId="{F48FA0C5-F6CE-4048-881B-D0A4BAB4739C}" type="sibTrans" cxnId="{5E496A34-DFE1-45FA-930C-B20DA70DF5D0}">
      <dgm:prSet/>
      <dgm:spPr/>
      <dgm:t>
        <a:bodyPr/>
        <a:lstStyle/>
        <a:p>
          <a:endParaRPr lang="en-IN"/>
        </a:p>
      </dgm:t>
    </dgm:pt>
    <dgm:pt modelId="{6513051C-D780-44C3-BDDD-F96BFFFD4535}" type="pres">
      <dgm:prSet presAssocID="{FB81A54C-FB39-4088-9FCF-831E8F45C542}" presName="layout" presStyleCnt="0">
        <dgm:presLayoutVars>
          <dgm:chMax/>
          <dgm:chPref/>
          <dgm:dir/>
          <dgm:resizeHandles/>
        </dgm:presLayoutVars>
      </dgm:prSet>
      <dgm:spPr/>
    </dgm:pt>
    <dgm:pt modelId="{008A234A-3741-4234-BBE2-7865C7F10BDB}" type="pres">
      <dgm:prSet presAssocID="{A9E30611-C5F3-4BFF-B3E3-E0008DFCC6CF}" presName="root" presStyleCnt="0">
        <dgm:presLayoutVars>
          <dgm:chMax/>
          <dgm:chPref/>
        </dgm:presLayoutVars>
      </dgm:prSet>
      <dgm:spPr/>
    </dgm:pt>
    <dgm:pt modelId="{5CB5175D-DAB5-4D89-AF6E-2AD4376FF6DD}" type="pres">
      <dgm:prSet presAssocID="{A9E30611-C5F3-4BFF-B3E3-E0008DFCC6CF}" presName="rootComposite" presStyleCnt="0">
        <dgm:presLayoutVars/>
      </dgm:prSet>
      <dgm:spPr/>
    </dgm:pt>
    <dgm:pt modelId="{7375CE0C-1801-44B9-83C5-68A67F0A67DF}" type="pres">
      <dgm:prSet presAssocID="{A9E30611-C5F3-4BFF-B3E3-E0008DFCC6CF}" presName="ParentAccent" presStyleLbl="alignNode1" presStyleIdx="0" presStyleCnt="2"/>
      <dgm:spPr/>
    </dgm:pt>
    <dgm:pt modelId="{D3D352CA-BFE7-46F3-9CDF-E4C08C9C1A45}" type="pres">
      <dgm:prSet presAssocID="{A9E30611-C5F3-4BFF-B3E3-E0008DFCC6CF}" presName="ParentSmallAccent" presStyleLbl="fgAcc1" presStyleIdx="0" presStyleCnt="2" custFlipVert="1" custFlipHor="0" custScaleX="10881" custScaleY="10881" custLinFactX="-111459" custLinFactY="-192388" custLinFactNeighborX="-200000" custLinFactNeighborY="-200000"/>
      <dgm:spPr/>
    </dgm:pt>
    <dgm:pt modelId="{9B658A5A-4F7A-4613-BCB5-F31B895C6168}" type="pres">
      <dgm:prSet presAssocID="{A9E30611-C5F3-4BFF-B3E3-E0008DFCC6CF}" presName="Parent" presStyleLbl="revTx" presStyleIdx="0" presStyleCnt="8">
        <dgm:presLayoutVars>
          <dgm:chMax/>
          <dgm:chPref val="4"/>
          <dgm:bulletEnabled val="1"/>
        </dgm:presLayoutVars>
      </dgm:prSet>
      <dgm:spPr/>
    </dgm:pt>
    <dgm:pt modelId="{42386726-D743-438A-9FB7-4E1649C6B88A}" type="pres">
      <dgm:prSet presAssocID="{A9E30611-C5F3-4BFF-B3E3-E0008DFCC6CF}" presName="childShape" presStyleCnt="0">
        <dgm:presLayoutVars>
          <dgm:chMax val="0"/>
          <dgm:chPref val="0"/>
        </dgm:presLayoutVars>
      </dgm:prSet>
      <dgm:spPr/>
    </dgm:pt>
    <dgm:pt modelId="{D06EB955-831B-4D83-BEAB-738935923518}" type="pres">
      <dgm:prSet presAssocID="{025ADECC-20D8-416B-9FBD-F1C2A1637200}" presName="childComposite" presStyleCnt="0">
        <dgm:presLayoutVars>
          <dgm:chMax val="0"/>
          <dgm:chPref val="0"/>
        </dgm:presLayoutVars>
      </dgm:prSet>
      <dgm:spPr/>
    </dgm:pt>
    <dgm:pt modelId="{1417E6E0-D857-4D08-B5F1-C1F4AFD85894}" type="pres">
      <dgm:prSet presAssocID="{025ADECC-20D8-416B-9FBD-F1C2A1637200}" presName="ChildAccent" presStyleLbl="solidFgAcc1" presStyleIdx="0" presStyleCnt="6"/>
      <dgm:spPr/>
    </dgm:pt>
    <dgm:pt modelId="{F8448CFB-A7A4-4E2A-BEA0-E9ADAD4B0EDB}" type="pres">
      <dgm:prSet presAssocID="{025ADECC-20D8-416B-9FBD-F1C2A1637200}" presName="Child" presStyleLbl="revTx" presStyleIdx="1" presStyleCnt="8">
        <dgm:presLayoutVars>
          <dgm:chMax val="0"/>
          <dgm:chPref val="0"/>
          <dgm:bulletEnabled val="1"/>
        </dgm:presLayoutVars>
      </dgm:prSet>
      <dgm:spPr/>
    </dgm:pt>
    <dgm:pt modelId="{CCDB80CC-55FD-4279-9585-978E3BCADCBC}" type="pres">
      <dgm:prSet presAssocID="{A4234DD5-31EB-44BF-8587-735937AF2EED}" presName="childComposite" presStyleCnt="0">
        <dgm:presLayoutVars>
          <dgm:chMax val="0"/>
          <dgm:chPref val="0"/>
        </dgm:presLayoutVars>
      </dgm:prSet>
      <dgm:spPr/>
    </dgm:pt>
    <dgm:pt modelId="{D9244BD6-D06B-43DD-B6AD-8B12746F13A0}" type="pres">
      <dgm:prSet presAssocID="{A4234DD5-31EB-44BF-8587-735937AF2EED}" presName="ChildAccent" presStyleLbl="solidFgAcc1" presStyleIdx="1" presStyleCnt="6"/>
      <dgm:spPr/>
    </dgm:pt>
    <dgm:pt modelId="{34AFF1A4-99B8-429F-A595-6ECFDE2B04DB}" type="pres">
      <dgm:prSet presAssocID="{A4234DD5-31EB-44BF-8587-735937AF2EED}" presName="Child" presStyleLbl="revTx" presStyleIdx="2" presStyleCnt="8">
        <dgm:presLayoutVars>
          <dgm:chMax val="0"/>
          <dgm:chPref val="0"/>
          <dgm:bulletEnabled val="1"/>
        </dgm:presLayoutVars>
      </dgm:prSet>
      <dgm:spPr/>
    </dgm:pt>
    <dgm:pt modelId="{50387CE7-87AC-4FA0-843C-084EA6BF4A2F}" type="pres">
      <dgm:prSet presAssocID="{054CDC73-B7D5-470E-8FFD-0A5740E01A79}" presName="childComposite" presStyleCnt="0">
        <dgm:presLayoutVars>
          <dgm:chMax val="0"/>
          <dgm:chPref val="0"/>
        </dgm:presLayoutVars>
      </dgm:prSet>
      <dgm:spPr/>
    </dgm:pt>
    <dgm:pt modelId="{F6DBC1F2-D504-4C23-9748-7FEB8AADCE59}" type="pres">
      <dgm:prSet presAssocID="{054CDC73-B7D5-470E-8FFD-0A5740E01A79}" presName="ChildAccent" presStyleLbl="solidFgAcc1" presStyleIdx="2" presStyleCnt="6"/>
      <dgm:spPr/>
    </dgm:pt>
    <dgm:pt modelId="{D1706997-6459-4096-A106-C4A483A0CE74}" type="pres">
      <dgm:prSet presAssocID="{054CDC73-B7D5-470E-8FFD-0A5740E01A79}" presName="Child" presStyleLbl="revTx" presStyleIdx="3" presStyleCnt="8">
        <dgm:presLayoutVars>
          <dgm:chMax val="0"/>
          <dgm:chPref val="0"/>
          <dgm:bulletEnabled val="1"/>
        </dgm:presLayoutVars>
      </dgm:prSet>
      <dgm:spPr/>
    </dgm:pt>
    <dgm:pt modelId="{6204B8C5-97DD-4F9A-9CAE-B95706EEE3BC}" type="pres">
      <dgm:prSet presAssocID="{D7C3B408-CDD4-4108-AEFE-01928B09092C}" presName="root" presStyleCnt="0">
        <dgm:presLayoutVars>
          <dgm:chMax/>
          <dgm:chPref/>
        </dgm:presLayoutVars>
      </dgm:prSet>
      <dgm:spPr/>
    </dgm:pt>
    <dgm:pt modelId="{D86338A1-34D1-4D32-88C7-B29E2B629C7E}" type="pres">
      <dgm:prSet presAssocID="{D7C3B408-CDD4-4108-AEFE-01928B09092C}" presName="rootComposite" presStyleCnt="0">
        <dgm:presLayoutVars/>
      </dgm:prSet>
      <dgm:spPr/>
    </dgm:pt>
    <dgm:pt modelId="{6684EEB1-BFDC-4A37-92A1-26F8743FB479}" type="pres">
      <dgm:prSet presAssocID="{D7C3B408-CDD4-4108-AEFE-01928B09092C}" presName="ParentAccent" presStyleLbl="alignNode1" presStyleIdx="1" presStyleCnt="2"/>
      <dgm:spPr/>
    </dgm:pt>
    <dgm:pt modelId="{2B04A3B4-9612-4035-AADD-056AFAB03EF9}" type="pres">
      <dgm:prSet presAssocID="{D7C3B408-CDD4-4108-AEFE-01928B09092C}" presName="ParentSmallAccent" presStyleLbl="fgAcc1" presStyleIdx="1" presStyleCnt="2" custFlipVert="1" custFlipHor="1" custScaleX="10881" custScaleY="10881" custLinFactX="-746356" custLinFactY="455999" custLinFactNeighborX="-800000" custLinFactNeighborY="500000"/>
      <dgm:spPr/>
    </dgm:pt>
    <dgm:pt modelId="{3F5EDA27-88DA-4734-9581-4DCE6ECB27C1}" type="pres">
      <dgm:prSet presAssocID="{D7C3B408-CDD4-4108-AEFE-01928B09092C}" presName="Parent" presStyleLbl="revTx" presStyleIdx="4" presStyleCnt="8">
        <dgm:presLayoutVars>
          <dgm:chMax/>
          <dgm:chPref val="4"/>
          <dgm:bulletEnabled val="1"/>
        </dgm:presLayoutVars>
      </dgm:prSet>
      <dgm:spPr/>
    </dgm:pt>
    <dgm:pt modelId="{94CEEFDC-B089-4DA0-A7AF-9EF3CC40D583}" type="pres">
      <dgm:prSet presAssocID="{D7C3B408-CDD4-4108-AEFE-01928B09092C}" presName="childShape" presStyleCnt="0">
        <dgm:presLayoutVars>
          <dgm:chMax val="0"/>
          <dgm:chPref val="0"/>
        </dgm:presLayoutVars>
      </dgm:prSet>
      <dgm:spPr/>
    </dgm:pt>
    <dgm:pt modelId="{8CCC0872-8661-495D-808A-3F4E57634955}" type="pres">
      <dgm:prSet presAssocID="{1C2BDEBA-80D7-46F3-9C4E-C0BAA4FF8DEC}" presName="childComposite" presStyleCnt="0">
        <dgm:presLayoutVars>
          <dgm:chMax val="0"/>
          <dgm:chPref val="0"/>
        </dgm:presLayoutVars>
      </dgm:prSet>
      <dgm:spPr/>
    </dgm:pt>
    <dgm:pt modelId="{F2787DC5-46E2-42DE-90A7-11729F25E0AE}" type="pres">
      <dgm:prSet presAssocID="{1C2BDEBA-80D7-46F3-9C4E-C0BAA4FF8DEC}" presName="ChildAccent" presStyleLbl="solidFgAcc1" presStyleIdx="3" presStyleCnt="6"/>
      <dgm:spPr/>
    </dgm:pt>
    <dgm:pt modelId="{FE7DE359-0B4E-47A0-A618-D1A730B9BA3C}" type="pres">
      <dgm:prSet presAssocID="{1C2BDEBA-80D7-46F3-9C4E-C0BAA4FF8DEC}" presName="Child" presStyleLbl="revTx" presStyleIdx="5" presStyleCnt="8">
        <dgm:presLayoutVars>
          <dgm:chMax val="0"/>
          <dgm:chPref val="0"/>
          <dgm:bulletEnabled val="1"/>
        </dgm:presLayoutVars>
      </dgm:prSet>
      <dgm:spPr/>
    </dgm:pt>
    <dgm:pt modelId="{2E2B4B6C-5D19-4F44-B965-DCF64EF71E8E}" type="pres">
      <dgm:prSet presAssocID="{31B5D47B-16AD-47DC-BDD4-580E709ED030}" presName="childComposite" presStyleCnt="0">
        <dgm:presLayoutVars>
          <dgm:chMax val="0"/>
          <dgm:chPref val="0"/>
        </dgm:presLayoutVars>
      </dgm:prSet>
      <dgm:spPr/>
    </dgm:pt>
    <dgm:pt modelId="{445A9833-E43F-4B57-A91A-DCD5CF4C60A4}" type="pres">
      <dgm:prSet presAssocID="{31B5D47B-16AD-47DC-BDD4-580E709ED030}" presName="ChildAccent" presStyleLbl="solidFgAcc1" presStyleIdx="4" presStyleCnt="6"/>
      <dgm:spPr/>
    </dgm:pt>
    <dgm:pt modelId="{6AEF5B5B-A247-462D-A6BB-A4B53051569B}" type="pres">
      <dgm:prSet presAssocID="{31B5D47B-16AD-47DC-BDD4-580E709ED030}" presName="Child" presStyleLbl="revTx" presStyleIdx="6" presStyleCnt="8">
        <dgm:presLayoutVars>
          <dgm:chMax val="0"/>
          <dgm:chPref val="0"/>
          <dgm:bulletEnabled val="1"/>
        </dgm:presLayoutVars>
      </dgm:prSet>
      <dgm:spPr/>
    </dgm:pt>
    <dgm:pt modelId="{3924292C-B9CF-4AE7-B552-AB1C500FB149}" type="pres">
      <dgm:prSet presAssocID="{21FB5E8D-6EA5-4175-B274-7F536726E0E9}" presName="childComposite" presStyleCnt="0">
        <dgm:presLayoutVars>
          <dgm:chMax val="0"/>
          <dgm:chPref val="0"/>
        </dgm:presLayoutVars>
      </dgm:prSet>
      <dgm:spPr/>
    </dgm:pt>
    <dgm:pt modelId="{07A71C34-EB32-4D9F-8E92-B6A2C86C3605}" type="pres">
      <dgm:prSet presAssocID="{21FB5E8D-6EA5-4175-B274-7F536726E0E9}" presName="ChildAccent" presStyleLbl="solidFgAcc1" presStyleIdx="5" presStyleCnt="6"/>
      <dgm:spPr/>
    </dgm:pt>
    <dgm:pt modelId="{67E04118-A8FC-4884-B13E-7767BEE11240}" type="pres">
      <dgm:prSet presAssocID="{21FB5E8D-6EA5-4175-B274-7F536726E0E9}" presName="Child" presStyleLbl="revTx" presStyleIdx="7" presStyleCnt="8">
        <dgm:presLayoutVars>
          <dgm:chMax val="0"/>
          <dgm:chPref val="0"/>
          <dgm:bulletEnabled val="1"/>
        </dgm:presLayoutVars>
      </dgm:prSet>
      <dgm:spPr/>
    </dgm:pt>
  </dgm:ptLst>
  <dgm:cxnLst>
    <dgm:cxn modelId="{7F5CBD03-6FF9-4C92-999C-6AFAEDA2E81B}" srcId="{A9E30611-C5F3-4BFF-B3E3-E0008DFCC6CF}" destId="{025ADECC-20D8-416B-9FBD-F1C2A1637200}" srcOrd="0" destOrd="0" parTransId="{30D08203-855F-4ECB-8FA6-5F0DC42EF2B3}" sibTransId="{9FBE4B40-56CE-4936-81AB-FA4D42A6F7BB}"/>
    <dgm:cxn modelId="{2989CA2E-872A-422A-9107-1F500CE83C0E}" type="presOf" srcId="{025ADECC-20D8-416B-9FBD-F1C2A1637200}" destId="{F8448CFB-A7A4-4E2A-BEA0-E9ADAD4B0EDB}" srcOrd="0" destOrd="0" presId="urn:microsoft.com/office/officeart/2008/layout/SquareAccentList"/>
    <dgm:cxn modelId="{5E496A34-DFE1-45FA-930C-B20DA70DF5D0}" srcId="{D7C3B408-CDD4-4108-AEFE-01928B09092C}" destId="{21FB5E8D-6EA5-4175-B274-7F536726E0E9}" srcOrd="2" destOrd="0" parTransId="{14EDC162-1646-4ABD-9C75-A365AC13F445}" sibTransId="{F48FA0C5-F6CE-4048-881B-D0A4BAB4739C}"/>
    <dgm:cxn modelId="{288AF936-B519-49E5-9815-4FE30FAC3350}" type="presOf" srcId="{D7C3B408-CDD4-4108-AEFE-01928B09092C}" destId="{3F5EDA27-88DA-4734-9581-4DCE6ECB27C1}" srcOrd="0" destOrd="0" presId="urn:microsoft.com/office/officeart/2008/layout/SquareAccentList"/>
    <dgm:cxn modelId="{F87A6B39-A983-4B59-9702-7FE4DF6C4044}" srcId="{FB81A54C-FB39-4088-9FCF-831E8F45C542}" destId="{D7C3B408-CDD4-4108-AEFE-01928B09092C}" srcOrd="1" destOrd="0" parTransId="{334215E5-7EDE-447D-BF30-0FF749C8B1A9}" sibTransId="{D3A1E170-C10E-4A89-A99F-FB07FA71FE57}"/>
    <dgm:cxn modelId="{91801F5F-BF66-4056-8F32-E4F386712B51}" type="presOf" srcId="{054CDC73-B7D5-470E-8FFD-0A5740E01A79}" destId="{D1706997-6459-4096-A106-C4A483A0CE74}" srcOrd="0" destOrd="0" presId="urn:microsoft.com/office/officeart/2008/layout/SquareAccentList"/>
    <dgm:cxn modelId="{B03E5A66-152A-45CF-85F9-071743B78692}" type="presOf" srcId="{FB81A54C-FB39-4088-9FCF-831E8F45C542}" destId="{6513051C-D780-44C3-BDDD-F96BFFFD4535}" srcOrd="0" destOrd="0" presId="urn:microsoft.com/office/officeart/2008/layout/SquareAccentList"/>
    <dgm:cxn modelId="{4E062651-DE3B-4016-AED3-EF541CC7FBC9}" srcId="{FB81A54C-FB39-4088-9FCF-831E8F45C542}" destId="{A9E30611-C5F3-4BFF-B3E3-E0008DFCC6CF}" srcOrd="0" destOrd="0" parTransId="{59B64B49-E9E2-4907-B3C1-7C0D4C85CE4C}" sibTransId="{8A401B48-DEDB-41FF-9DB8-A4AEA85D389C}"/>
    <dgm:cxn modelId="{29601DAA-F8BC-4194-A91A-707385061FEC}" srcId="{D7C3B408-CDD4-4108-AEFE-01928B09092C}" destId="{1C2BDEBA-80D7-46F3-9C4E-C0BAA4FF8DEC}" srcOrd="0" destOrd="0" parTransId="{33E027EC-1246-4B08-A52D-380C4F034D06}" sibTransId="{333B441A-F50F-47E8-BF39-949E85FBC178}"/>
    <dgm:cxn modelId="{D09792AB-10C2-41DF-AA2F-9B207156CCA3}" srcId="{A9E30611-C5F3-4BFF-B3E3-E0008DFCC6CF}" destId="{054CDC73-B7D5-470E-8FFD-0A5740E01A79}" srcOrd="2" destOrd="0" parTransId="{FB5B8528-0031-4E78-9D17-317F5390CB85}" sibTransId="{E76703C5-BB31-442B-B2DF-7C1340FD15F2}"/>
    <dgm:cxn modelId="{DC94C4B5-2C5C-421B-98D4-FF0EB3F5F63C}" type="presOf" srcId="{A4234DD5-31EB-44BF-8587-735937AF2EED}" destId="{34AFF1A4-99B8-429F-A595-6ECFDE2B04DB}" srcOrd="0" destOrd="0" presId="urn:microsoft.com/office/officeart/2008/layout/SquareAccentList"/>
    <dgm:cxn modelId="{E9EBC5C9-39E7-486E-AD59-F6A868AC640F}" type="presOf" srcId="{A9E30611-C5F3-4BFF-B3E3-E0008DFCC6CF}" destId="{9B658A5A-4F7A-4613-BCB5-F31B895C6168}" srcOrd="0" destOrd="0" presId="urn:microsoft.com/office/officeart/2008/layout/SquareAccentList"/>
    <dgm:cxn modelId="{D305FEDF-88CD-4C20-8A29-1F47AB3BD366}" type="presOf" srcId="{21FB5E8D-6EA5-4175-B274-7F536726E0E9}" destId="{67E04118-A8FC-4884-B13E-7767BEE11240}" srcOrd="0" destOrd="0" presId="urn:microsoft.com/office/officeart/2008/layout/SquareAccentList"/>
    <dgm:cxn modelId="{766ED0E0-5670-42BA-BDD0-F3DCA04CEA47}" type="presOf" srcId="{1C2BDEBA-80D7-46F3-9C4E-C0BAA4FF8DEC}" destId="{FE7DE359-0B4E-47A0-A618-D1A730B9BA3C}" srcOrd="0" destOrd="0" presId="urn:microsoft.com/office/officeart/2008/layout/SquareAccentList"/>
    <dgm:cxn modelId="{41D1C8F3-7A23-4568-85C9-B991152767AE}" srcId="{D7C3B408-CDD4-4108-AEFE-01928B09092C}" destId="{31B5D47B-16AD-47DC-BDD4-580E709ED030}" srcOrd="1" destOrd="0" parTransId="{85A46285-2D68-4716-BA80-55278B377FCE}" sibTransId="{C030824D-37E1-4816-928E-EDD936282FD6}"/>
    <dgm:cxn modelId="{A9310FF9-81D3-424A-96F0-FE9A5CFDCC3D}" srcId="{A9E30611-C5F3-4BFF-B3E3-E0008DFCC6CF}" destId="{A4234DD5-31EB-44BF-8587-735937AF2EED}" srcOrd="1" destOrd="0" parTransId="{7D56D2CD-0509-4991-A54F-4E84FD7C4158}" sibTransId="{860C037B-03FF-4F52-8E09-35B29F99E6E9}"/>
    <dgm:cxn modelId="{ADC797FF-BD5F-4005-AD90-D693E180950B}" type="presOf" srcId="{31B5D47B-16AD-47DC-BDD4-580E709ED030}" destId="{6AEF5B5B-A247-462D-A6BB-A4B53051569B}" srcOrd="0" destOrd="0" presId="urn:microsoft.com/office/officeart/2008/layout/SquareAccentList"/>
    <dgm:cxn modelId="{EE627051-F6D5-405C-B85A-410B1ADCA480}" type="presParOf" srcId="{6513051C-D780-44C3-BDDD-F96BFFFD4535}" destId="{008A234A-3741-4234-BBE2-7865C7F10BDB}" srcOrd="0" destOrd="0" presId="urn:microsoft.com/office/officeart/2008/layout/SquareAccentList"/>
    <dgm:cxn modelId="{C5ED58CE-9385-41CE-8925-69E47079B540}" type="presParOf" srcId="{008A234A-3741-4234-BBE2-7865C7F10BDB}" destId="{5CB5175D-DAB5-4D89-AF6E-2AD4376FF6DD}" srcOrd="0" destOrd="0" presId="urn:microsoft.com/office/officeart/2008/layout/SquareAccentList"/>
    <dgm:cxn modelId="{ACB0D2BD-0CCE-4C1A-A9EE-131D19D5C355}" type="presParOf" srcId="{5CB5175D-DAB5-4D89-AF6E-2AD4376FF6DD}" destId="{7375CE0C-1801-44B9-83C5-68A67F0A67DF}" srcOrd="0" destOrd="0" presId="urn:microsoft.com/office/officeart/2008/layout/SquareAccentList"/>
    <dgm:cxn modelId="{173D3099-D1A2-4C7F-A0BD-85B58C3241DA}" type="presParOf" srcId="{5CB5175D-DAB5-4D89-AF6E-2AD4376FF6DD}" destId="{D3D352CA-BFE7-46F3-9CDF-E4C08C9C1A45}" srcOrd="1" destOrd="0" presId="urn:microsoft.com/office/officeart/2008/layout/SquareAccentList"/>
    <dgm:cxn modelId="{C115A196-3D3B-4D72-B891-B1641ECC396D}" type="presParOf" srcId="{5CB5175D-DAB5-4D89-AF6E-2AD4376FF6DD}" destId="{9B658A5A-4F7A-4613-BCB5-F31B895C6168}" srcOrd="2" destOrd="0" presId="urn:microsoft.com/office/officeart/2008/layout/SquareAccentList"/>
    <dgm:cxn modelId="{F199BCA4-ACE7-4923-B15F-39D19AEACADA}" type="presParOf" srcId="{008A234A-3741-4234-BBE2-7865C7F10BDB}" destId="{42386726-D743-438A-9FB7-4E1649C6B88A}" srcOrd="1" destOrd="0" presId="urn:microsoft.com/office/officeart/2008/layout/SquareAccentList"/>
    <dgm:cxn modelId="{419A9818-4CA7-48FF-AB06-07E13DACDD15}" type="presParOf" srcId="{42386726-D743-438A-9FB7-4E1649C6B88A}" destId="{D06EB955-831B-4D83-BEAB-738935923518}" srcOrd="0" destOrd="0" presId="urn:microsoft.com/office/officeart/2008/layout/SquareAccentList"/>
    <dgm:cxn modelId="{BF9E5FF8-9CFD-42E9-9F0C-4C9E88EB07AB}" type="presParOf" srcId="{D06EB955-831B-4D83-BEAB-738935923518}" destId="{1417E6E0-D857-4D08-B5F1-C1F4AFD85894}" srcOrd="0" destOrd="0" presId="urn:microsoft.com/office/officeart/2008/layout/SquareAccentList"/>
    <dgm:cxn modelId="{D1945D54-E940-404E-979D-6559866E8F27}" type="presParOf" srcId="{D06EB955-831B-4D83-BEAB-738935923518}" destId="{F8448CFB-A7A4-4E2A-BEA0-E9ADAD4B0EDB}" srcOrd="1" destOrd="0" presId="urn:microsoft.com/office/officeart/2008/layout/SquareAccentList"/>
    <dgm:cxn modelId="{B8EBCEB0-84F4-4900-85C1-B028D3A7B820}" type="presParOf" srcId="{42386726-D743-438A-9FB7-4E1649C6B88A}" destId="{CCDB80CC-55FD-4279-9585-978E3BCADCBC}" srcOrd="1" destOrd="0" presId="urn:microsoft.com/office/officeart/2008/layout/SquareAccentList"/>
    <dgm:cxn modelId="{37BAB35A-0ECD-4BDE-8E2F-87E6CEBAB889}" type="presParOf" srcId="{CCDB80CC-55FD-4279-9585-978E3BCADCBC}" destId="{D9244BD6-D06B-43DD-B6AD-8B12746F13A0}" srcOrd="0" destOrd="0" presId="urn:microsoft.com/office/officeart/2008/layout/SquareAccentList"/>
    <dgm:cxn modelId="{95F886F0-BEDE-4F5C-B768-6CB228ACE0BC}" type="presParOf" srcId="{CCDB80CC-55FD-4279-9585-978E3BCADCBC}" destId="{34AFF1A4-99B8-429F-A595-6ECFDE2B04DB}" srcOrd="1" destOrd="0" presId="urn:microsoft.com/office/officeart/2008/layout/SquareAccentList"/>
    <dgm:cxn modelId="{FC8C9578-D9A2-4582-A82D-AB2E8891D255}" type="presParOf" srcId="{42386726-D743-438A-9FB7-4E1649C6B88A}" destId="{50387CE7-87AC-4FA0-843C-084EA6BF4A2F}" srcOrd="2" destOrd="0" presId="urn:microsoft.com/office/officeart/2008/layout/SquareAccentList"/>
    <dgm:cxn modelId="{0159F7AD-6935-47D0-B158-788989C8B093}" type="presParOf" srcId="{50387CE7-87AC-4FA0-843C-084EA6BF4A2F}" destId="{F6DBC1F2-D504-4C23-9748-7FEB8AADCE59}" srcOrd="0" destOrd="0" presId="urn:microsoft.com/office/officeart/2008/layout/SquareAccentList"/>
    <dgm:cxn modelId="{713E7825-18F9-46D3-ADD5-3030D7F589CB}" type="presParOf" srcId="{50387CE7-87AC-4FA0-843C-084EA6BF4A2F}" destId="{D1706997-6459-4096-A106-C4A483A0CE74}" srcOrd="1" destOrd="0" presId="urn:microsoft.com/office/officeart/2008/layout/SquareAccentList"/>
    <dgm:cxn modelId="{65C239A6-6E83-4D50-A60D-C42C6974CCD8}" type="presParOf" srcId="{6513051C-D780-44C3-BDDD-F96BFFFD4535}" destId="{6204B8C5-97DD-4F9A-9CAE-B95706EEE3BC}" srcOrd="1" destOrd="0" presId="urn:microsoft.com/office/officeart/2008/layout/SquareAccentList"/>
    <dgm:cxn modelId="{C9CADACD-4DB5-4F17-A1BD-9FF0AAC509C9}" type="presParOf" srcId="{6204B8C5-97DD-4F9A-9CAE-B95706EEE3BC}" destId="{D86338A1-34D1-4D32-88C7-B29E2B629C7E}" srcOrd="0" destOrd="0" presId="urn:microsoft.com/office/officeart/2008/layout/SquareAccentList"/>
    <dgm:cxn modelId="{C4B470D9-402D-4F9A-93FB-62FC61EAD94F}" type="presParOf" srcId="{D86338A1-34D1-4D32-88C7-B29E2B629C7E}" destId="{6684EEB1-BFDC-4A37-92A1-26F8743FB479}" srcOrd="0" destOrd="0" presId="urn:microsoft.com/office/officeart/2008/layout/SquareAccentList"/>
    <dgm:cxn modelId="{A75E5FF1-D4D3-4DCF-8AFE-E19224A8DC1D}" type="presParOf" srcId="{D86338A1-34D1-4D32-88C7-B29E2B629C7E}" destId="{2B04A3B4-9612-4035-AADD-056AFAB03EF9}" srcOrd="1" destOrd="0" presId="urn:microsoft.com/office/officeart/2008/layout/SquareAccentList"/>
    <dgm:cxn modelId="{F2F41D0C-E8CB-4C76-A715-76EF51F09D0D}" type="presParOf" srcId="{D86338A1-34D1-4D32-88C7-B29E2B629C7E}" destId="{3F5EDA27-88DA-4734-9581-4DCE6ECB27C1}" srcOrd="2" destOrd="0" presId="urn:microsoft.com/office/officeart/2008/layout/SquareAccentList"/>
    <dgm:cxn modelId="{07ACCF91-CE1C-4270-9E05-1EB519E2E967}" type="presParOf" srcId="{6204B8C5-97DD-4F9A-9CAE-B95706EEE3BC}" destId="{94CEEFDC-B089-4DA0-A7AF-9EF3CC40D583}" srcOrd="1" destOrd="0" presId="urn:microsoft.com/office/officeart/2008/layout/SquareAccentList"/>
    <dgm:cxn modelId="{CF8F7118-9CCC-4AED-9DAE-19C62A734D9B}" type="presParOf" srcId="{94CEEFDC-B089-4DA0-A7AF-9EF3CC40D583}" destId="{8CCC0872-8661-495D-808A-3F4E57634955}" srcOrd="0" destOrd="0" presId="urn:microsoft.com/office/officeart/2008/layout/SquareAccentList"/>
    <dgm:cxn modelId="{30E1B2B4-298D-4B83-A11C-1AEDE86F9106}" type="presParOf" srcId="{8CCC0872-8661-495D-808A-3F4E57634955}" destId="{F2787DC5-46E2-42DE-90A7-11729F25E0AE}" srcOrd="0" destOrd="0" presId="urn:microsoft.com/office/officeart/2008/layout/SquareAccentList"/>
    <dgm:cxn modelId="{B0E3CB54-2ED0-4CE4-BFDA-9B30114EB88E}" type="presParOf" srcId="{8CCC0872-8661-495D-808A-3F4E57634955}" destId="{FE7DE359-0B4E-47A0-A618-D1A730B9BA3C}" srcOrd="1" destOrd="0" presId="urn:microsoft.com/office/officeart/2008/layout/SquareAccentList"/>
    <dgm:cxn modelId="{5513FCFF-A8FF-4769-8DC7-A919D62819C5}" type="presParOf" srcId="{94CEEFDC-B089-4DA0-A7AF-9EF3CC40D583}" destId="{2E2B4B6C-5D19-4F44-B965-DCF64EF71E8E}" srcOrd="1" destOrd="0" presId="urn:microsoft.com/office/officeart/2008/layout/SquareAccentList"/>
    <dgm:cxn modelId="{E35E5E1F-610D-4864-936C-111E276BC9C3}" type="presParOf" srcId="{2E2B4B6C-5D19-4F44-B965-DCF64EF71E8E}" destId="{445A9833-E43F-4B57-A91A-DCD5CF4C60A4}" srcOrd="0" destOrd="0" presId="urn:microsoft.com/office/officeart/2008/layout/SquareAccentList"/>
    <dgm:cxn modelId="{8055EFF1-0EC2-4225-B33D-576746479636}" type="presParOf" srcId="{2E2B4B6C-5D19-4F44-B965-DCF64EF71E8E}" destId="{6AEF5B5B-A247-462D-A6BB-A4B53051569B}" srcOrd="1" destOrd="0" presId="urn:microsoft.com/office/officeart/2008/layout/SquareAccentList"/>
    <dgm:cxn modelId="{27BAADBB-6B4B-479F-9A85-DAF0EC0D55CE}" type="presParOf" srcId="{94CEEFDC-B089-4DA0-A7AF-9EF3CC40D583}" destId="{3924292C-B9CF-4AE7-B552-AB1C500FB149}" srcOrd="2" destOrd="0" presId="urn:microsoft.com/office/officeart/2008/layout/SquareAccentList"/>
    <dgm:cxn modelId="{DFCEA397-0F26-4F4B-96F0-05ECAD5AF2B2}" type="presParOf" srcId="{3924292C-B9CF-4AE7-B552-AB1C500FB149}" destId="{07A71C34-EB32-4D9F-8E92-B6A2C86C3605}" srcOrd="0" destOrd="0" presId="urn:microsoft.com/office/officeart/2008/layout/SquareAccentList"/>
    <dgm:cxn modelId="{7C3D716F-E500-4063-A4FC-B09179D81B6B}" type="presParOf" srcId="{3924292C-B9CF-4AE7-B552-AB1C500FB149}" destId="{67E04118-A8FC-4884-B13E-7767BEE11240}"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B81A54C-FB39-4088-9FCF-831E8F45C542}"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IN"/>
        </a:p>
      </dgm:t>
    </dgm:pt>
    <dgm:pt modelId="{A9E30611-C5F3-4BFF-B3E3-E0008DFCC6CF}">
      <dgm:prSet phldrT="[Text]" custT="1"/>
      <dgm:spPr/>
      <dgm:t>
        <a:bodyPr/>
        <a:lstStyle/>
        <a:p>
          <a:pPr>
            <a:buFont typeface="Arial" pitchFamily="34" charset="0"/>
            <a:buChar char="•"/>
          </a:pPr>
          <a:r>
            <a:rPr lang="en-IN" sz="2400" kern="1200" dirty="0">
              <a:solidFill>
                <a:srgbClr val="002060"/>
              </a:solidFill>
            </a:rPr>
            <a:t>ASTM-D1632 – 17: Standard Practice for Making and Curing Soil-Cement Compression and Flexure Test Specimens in the Laboratory</a:t>
          </a:r>
        </a:p>
      </dgm:t>
    </dgm:pt>
    <dgm:pt modelId="{59B64B49-E9E2-4907-B3C1-7C0D4C85CE4C}" type="parTrans" cxnId="{4E062651-DE3B-4016-AED3-EF541CC7FBC9}">
      <dgm:prSet/>
      <dgm:spPr/>
      <dgm:t>
        <a:bodyPr/>
        <a:lstStyle/>
        <a:p>
          <a:endParaRPr lang="en-IN" sz="2400"/>
        </a:p>
      </dgm:t>
    </dgm:pt>
    <dgm:pt modelId="{8A401B48-DEDB-41FF-9DB8-A4AEA85D389C}" type="sibTrans" cxnId="{4E062651-DE3B-4016-AED3-EF541CC7FBC9}">
      <dgm:prSet/>
      <dgm:spPr/>
      <dgm:t>
        <a:bodyPr/>
        <a:lstStyle/>
        <a:p>
          <a:endParaRPr lang="en-IN" sz="2400"/>
        </a:p>
      </dgm:t>
    </dgm:pt>
    <dgm:pt modelId="{459D332E-2F3D-43C1-8668-833BB0993923}">
      <dgm:prSet custT="1"/>
      <dgm:spPr/>
      <dgm:t>
        <a:bodyPr/>
        <a:lstStyle/>
        <a:p>
          <a:pPr>
            <a:buFont typeface="Arial" pitchFamily="34" charset="0"/>
            <a:buChar char="•"/>
          </a:pPr>
          <a:r>
            <a:rPr lang="en-IN" sz="2400" dirty="0">
              <a:solidFill>
                <a:srgbClr val="002060"/>
              </a:solidFill>
            </a:rPr>
            <a:t>ASTM-D559 – Test methods for Wetting and Drying Compacted Soil-Cement Mixtures </a:t>
          </a:r>
        </a:p>
      </dgm:t>
    </dgm:pt>
    <dgm:pt modelId="{EB33C87A-53A3-47DA-9A1E-EB7F39335971}" type="parTrans" cxnId="{781F256F-7EE3-4725-BAB1-FA19E2B781F6}">
      <dgm:prSet/>
      <dgm:spPr/>
      <dgm:t>
        <a:bodyPr/>
        <a:lstStyle/>
        <a:p>
          <a:endParaRPr lang="en-IN" sz="2400"/>
        </a:p>
      </dgm:t>
    </dgm:pt>
    <dgm:pt modelId="{ACE80B39-57CB-43EF-938C-3ED5D24F0FA6}" type="sibTrans" cxnId="{781F256F-7EE3-4725-BAB1-FA19E2B781F6}">
      <dgm:prSet/>
      <dgm:spPr/>
      <dgm:t>
        <a:bodyPr/>
        <a:lstStyle/>
        <a:p>
          <a:endParaRPr lang="en-IN" sz="2400"/>
        </a:p>
      </dgm:t>
    </dgm:pt>
    <dgm:pt modelId="{49A6D995-C7D0-4C5A-BA21-C1FE76961D9A}">
      <dgm:prSet custT="1"/>
      <dgm:spPr/>
      <dgm:t>
        <a:bodyPr/>
        <a:lstStyle/>
        <a:p>
          <a:pPr>
            <a:buFont typeface="Arial" pitchFamily="34" charset="0"/>
            <a:buChar char="•"/>
          </a:pPr>
          <a:r>
            <a:rPr lang="en-IN" sz="2400" dirty="0">
              <a:solidFill>
                <a:srgbClr val="002060"/>
              </a:solidFill>
            </a:rPr>
            <a:t>IRC:SP-89:2010- Guidelines for Soil and Granular Material Stabilization using Cement, Lime and Fly Ash</a:t>
          </a:r>
        </a:p>
      </dgm:t>
    </dgm:pt>
    <dgm:pt modelId="{48F87270-521B-4662-93DD-E24A9067351B}" type="parTrans" cxnId="{C8E8C90B-6EAE-4587-92CB-5632D9C67BB2}">
      <dgm:prSet/>
      <dgm:spPr/>
      <dgm:t>
        <a:bodyPr/>
        <a:lstStyle/>
        <a:p>
          <a:endParaRPr lang="en-IN" sz="2400"/>
        </a:p>
      </dgm:t>
    </dgm:pt>
    <dgm:pt modelId="{84F21330-75CF-475D-9653-3424B392A42D}" type="sibTrans" cxnId="{C8E8C90B-6EAE-4587-92CB-5632D9C67BB2}">
      <dgm:prSet/>
      <dgm:spPr/>
      <dgm:t>
        <a:bodyPr/>
        <a:lstStyle/>
        <a:p>
          <a:endParaRPr lang="en-IN" sz="2400"/>
        </a:p>
      </dgm:t>
    </dgm:pt>
    <dgm:pt modelId="{D03D436D-402B-42E0-83AF-D82E2679952C}">
      <dgm:prSet custT="1"/>
      <dgm:spPr/>
      <dgm:t>
        <a:bodyPr/>
        <a:lstStyle/>
        <a:p>
          <a:pPr>
            <a:buFont typeface="Arial" pitchFamily="34" charset="0"/>
            <a:buChar char="•"/>
          </a:pPr>
          <a:r>
            <a:rPr lang="en-IN" sz="2400" dirty="0">
              <a:solidFill>
                <a:srgbClr val="002060"/>
              </a:solidFill>
            </a:rPr>
            <a:t>IRC:SP-89-Part : II-2018- Guidelines for the Design of Stabilized Pavements</a:t>
          </a:r>
        </a:p>
      </dgm:t>
    </dgm:pt>
    <dgm:pt modelId="{5CE37621-C7B5-4CFE-8153-6F11AF54A34B}" type="parTrans" cxnId="{CBE1D2F4-D3B2-49E7-A519-58F04115F6C6}">
      <dgm:prSet/>
      <dgm:spPr/>
      <dgm:t>
        <a:bodyPr/>
        <a:lstStyle/>
        <a:p>
          <a:endParaRPr lang="en-IN" sz="2400"/>
        </a:p>
      </dgm:t>
    </dgm:pt>
    <dgm:pt modelId="{01EE253C-6EBD-47E4-9999-E6FDAEF478B1}" type="sibTrans" cxnId="{CBE1D2F4-D3B2-49E7-A519-58F04115F6C6}">
      <dgm:prSet/>
      <dgm:spPr/>
      <dgm:t>
        <a:bodyPr/>
        <a:lstStyle/>
        <a:p>
          <a:endParaRPr lang="en-IN" sz="2400"/>
        </a:p>
      </dgm:t>
    </dgm:pt>
    <dgm:pt modelId="{AE546564-F625-475B-B191-815B653824FB}" type="pres">
      <dgm:prSet presAssocID="{FB81A54C-FB39-4088-9FCF-831E8F45C542}" presName="Name0" presStyleCnt="0">
        <dgm:presLayoutVars>
          <dgm:chMax val="7"/>
          <dgm:chPref val="7"/>
          <dgm:dir val="rev"/>
        </dgm:presLayoutVars>
      </dgm:prSet>
      <dgm:spPr/>
    </dgm:pt>
    <dgm:pt modelId="{A1138880-3D0D-4ECC-86AA-9F32CCBB8C55}" type="pres">
      <dgm:prSet presAssocID="{FB81A54C-FB39-4088-9FCF-831E8F45C542}" presName="Name1" presStyleCnt="0"/>
      <dgm:spPr/>
    </dgm:pt>
    <dgm:pt modelId="{A8568100-2403-4EBD-A6B6-792EBD96145E}" type="pres">
      <dgm:prSet presAssocID="{FB81A54C-FB39-4088-9FCF-831E8F45C542}" presName="cycle" presStyleCnt="0"/>
      <dgm:spPr/>
    </dgm:pt>
    <dgm:pt modelId="{1C5302C8-4D6C-4549-A68E-E205C6AED44F}" type="pres">
      <dgm:prSet presAssocID="{FB81A54C-FB39-4088-9FCF-831E8F45C542}" presName="srcNode" presStyleLbl="node1" presStyleIdx="0" presStyleCnt="4"/>
      <dgm:spPr/>
    </dgm:pt>
    <dgm:pt modelId="{190EA346-3463-41AA-902F-B41FAE252BE8}" type="pres">
      <dgm:prSet presAssocID="{FB81A54C-FB39-4088-9FCF-831E8F45C542}" presName="conn" presStyleLbl="parChTrans1D2" presStyleIdx="0" presStyleCnt="1"/>
      <dgm:spPr/>
    </dgm:pt>
    <dgm:pt modelId="{D5A4E49B-CDFA-4B64-B30F-3EF7ED72D8E4}" type="pres">
      <dgm:prSet presAssocID="{FB81A54C-FB39-4088-9FCF-831E8F45C542}" presName="extraNode" presStyleLbl="node1" presStyleIdx="0" presStyleCnt="4"/>
      <dgm:spPr/>
    </dgm:pt>
    <dgm:pt modelId="{20305857-9D0A-4D7F-AA1E-E26E2B91D59D}" type="pres">
      <dgm:prSet presAssocID="{FB81A54C-FB39-4088-9FCF-831E8F45C542}" presName="dstNode" presStyleLbl="node1" presStyleIdx="0" presStyleCnt="4"/>
      <dgm:spPr/>
    </dgm:pt>
    <dgm:pt modelId="{C601A8AB-0CF5-4094-9CE1-ECD2BAEDF53C}" type="pres">
      <dgm:prSet presAssocID="{A9E30611-C5F3-4BFF-B3E3-E0008DFCC6CF}" presName="text_1" presStyleLbl="node1" presStyleIdx="0" presStyleCnt="4">
        <dgm:presLayoutVars>
          <dgm:bulletEnabled val="1"/>
        </dgm:presLayoutVars>
      </dgm:prSet>
      <dgm:spPr/>
    </dgm:pt>
    <dgm:pt modelId="{07641EC4-8873-4D5A-8A1E-32D0D6282A1C}" type="pres">
      <dgm:prSet presAssocID="{A9E30611-C5F3-4BFF-B3E3-E0008DFCC6CF}" presName="accent_1" presStyleCnt="0"/>
      <dgm:spPr/>
    </dgm:pt>
    <dgm:pt modelId="{0B867E84-1960-4DAF-A9F8-6DB36664D8A8}" type="pres">
      <dgm:prSet presAssocID="{A9E30611-C5F3-4BFF-B3E3-E0008DFCC6CF}" presName="accentRepeatNode" presStyleLbl="solidFgAcc1" presStyleIdx="0" presStyleCnt="4"/>
      <dgm:spPr/>
    </dgm:pt>
    <dgm:pt modelId="{9C3ED545-30F6-449C-918D-0E44679D60AB}" type="pres">
      <dgm:prSet presAssocID="{459D332E-2F3D-43C1-8668-833BB0993923}" presName="text_2" presStyleLbl="node1" presStyleIdx="1" presStyleCnt="4">
        <dgm:presLayoutVars>
          <dgm:bulletEnabled val="1"/>
        </dgm:presLayoutVars>
      </dgm:prSet>
      <dgm:spPr/>
    </dgm:pt>
    <dgm:pt modelId="{34794A8E-6A20-447C-B1D3-7592001B4A5E}" type="pres">
      <dgm:prSet presAssocID="{459D332E-2F3D-43C1-8668-833BB0993923}" presName="accent_2" presStyleCnt="0"/>
      <dgm:spPr/>
    </dgm:pt>
    <dgm:pt modelId="{C20C15BF-A6A6-4208-B710-ECEE8924C1DE}" type="pres">
      <dgm:prSet presAssocID="{459D332E-2F3D-43C1-8668-833BB0993923}" presName="accentRepeatNode" presStyleLbl="solidFgAcc1" presStyleIdx="1" presStyleCnt="4"/>
      <dgm:spPr/>
    </dgm:pt>
    <dgm:pt modelId="{A0D37B84-8C36-4189-A904-A4CA22A1DF12}" type="pres">
      <dgm:prSet presAssocID="{49A6D995-C7D0-4C5A-BA21-C1FE76961D9A}" presName="text_3" presStyleLbl="node1" presStyleIdx="2" presStyleCnt="4">
        <dgm:presLayoutVars>
          <dgm:bulletEnabled val="1"/>
        </dgm:presLayoutVars>
      </dgm:prSet>
      <dgm:spPr/>
    </dgm:pt>
    <dgm:pt modelId="{7AC31676-C72D-4DE3-9791-6E96EEEDD26B}" type="pres">
      <dgm:prSet presAssocID="{49A6D995-C7D0-4C5A-BA21-C1FE76961D9A}" presName="accent_3" presStyleCnt="0"/>
      <dgm:spPr/>
    </dgm:pt>
    <dgm:pt modelId="{48CE5338-3F28-47AC-88D2-61A3EB1F0805}" type="pres">
      <dgm:prSet presAssocID="{49A6D995-C7D0-4C5A-BA21-C1FE76961D9A}" presName="accentRepeatNode" presStyleLbl="solidFgAcc1" presStyleIdx="2" presStyleCnt="4"/>
      <dgm:spPr/>
    </dgm:pt>
    <dgm:pt modelId="{F1443FE3-3EC0-4288-9A4E-5364418A9E10}" type="pres">
      <dgm:prSet presAssocID="{D03D436D-402B-42E0-83AF-D82E2679952C}" presName="text_4" presStyleLbl="node1" presStyleIdx="3" presStyleCnt="4">
        <dgm:presLayoutVars>
          <dgm:bulletEnabled val="1"/>
        </dgm:presLayoutVars>
      </dgm:prSet>
      <dgm:spPr/>
    </dgm:pt>
    <dgm:pt modelId="{846DAB08-1908-495B-8CB8-868D20CBEE0A}" type="pres">
      <dgm:prSet presAssocID="{D03D436D-402B-42E0-83AF-D82E2679952C}" presName="accent_4" presStyleCnt="0"/>
      <dgm:spPr/>
    </dgm:pt>
    <dgm:pt modelId="{4746803A-13F3-47FF-8E68-915EED667037}" type="pres">
      <dgm:prSet presAssocID="{D03D436D-402B-42E0-83AF-D82E2679952C}" presName="accentRepeatNode" presStyleLbl="solidFgAcc1" presStyleIdx="3" presStyleCnt="4"/>
      <dgm:spPr/>
    </dgm:pt>
  </dgm:ptLst>
  <dgm:cxnLst>
    <dgm:cxn modelId="{C8E8C90B-6EAE-4587-92CB-5632D9C67BB2}" srcId="{FB81A54C-FB39-4088-9FCF-831E8F45C542}" destId="{49A6D995-C7D0-4C5A-BA21-C1FE76961D9A}" srcOrd="2" destOrd="0" parTransId="{48F87270-521B-4662-93DD-E24A9067351B}" sibTransId="{84F21330-75CF-475D-9653-3424B392A42D}"/>
    <dgm:cxn modelId="{2FD41E23-AD4C-418B-BD8A-32156C563F5F}" type="presOf" srcId="{49A6D995-C7D0-4C5A-BA21-C1FE76961D9A}" destId="{A0D37B84-8C36-4189-A904-A4CA22A1DF12}" srcOrd="0" destOrd="0" presId="urn:microsoft.com/office/officeart/2008/layout/VerticalCurvedList"/>
    <dgm:cxn modelId="{F7E74A4E-AFE7-42CB-BBA1-88A95BF53CBF}" type="presOf" srcId="{D03D436D-402B-42E0-83AF-D82E2679952C}" destId="{F1443FE3-3EC0-4288-9A4E-5364418A9E10}" srcOrd="0" destOrd="0" presId="urn:microsoft.com/office/officeart/2008/layout/VerticalCurvedList"/>
    <dgm:cxn modelId="{781F256F-7EE3-4725-BAB1-FA19E2B781F6}" srcId="{FB81A54C-FB39-4088-9FCF-831E8F45C542}" destId="{459D332E-2F3D-43C1-8668-833BB0993923}" srcOrd="1" destOrd="0" parTransId="{EB33C87A-53A3-47DA-9A1E-EB7F39335971}" sibTransId="{ACE80B39-57CB-43EF-938C-3ED5D24F0FA6}"/>
    <dgm:cxn modelId="{4E062651-DE3B-4016-AED3-EF541CC7FBC9}" srcId="{FB81A54C-FB39-4088-9FCF-831E8F45C542}" destId="{A9E30611-C5F3-4BFF-B3E3-E0008DFCC6CF}" srcOrd="0" destOrd="0" parTransId="{59B64B49-E9E2-4907-B3C1-7C0D4C85CE4C}" sibTransId="{8A401B48-DEDB-41FF-9DB8-A4AEA85D389C}"/>
    <dgm:cxn modelId="{9CC8768D-2BB9-4CAB-95C3-9E69997EAF20}" type="presOf" srcId="{A9E30611-C5F3-4BFF-B3E3-E0008DFCC6CF}" destId="{C601A8AB-0CF5-4094-9CE1-ECD2BAEDF53C}" srcOrd="0" destOrd="0" presId="urn:microsoft.com/office/officeart/2008/layout/VerticalCurvedList"/>
    <dgm:cxn modelId="{D3C47FAD-7933-4796-A821-4E767F1CB7F7}" type="presOf" srcId="{FB81A54C-FB39-4088-9FCF-831E8F45C542}" destId="{AE546564-F625-475B-B191-815B653824FB}" srcOrd="0" destOrd="0" presId="urn:microsoft.com/office/officeart/2008/layout/VerticalCurvedList"/>
    <dgm:cxn modelId="{641D28BE-94A1-4D39-9B66-DD48D31A7430}" type="presOf" srcId="{459D332E-2F3D-43C1-8668-833BB0993923}" destId="{9C3ED545-30F6-449C-918D-0E44679D60AB}" srcOrd="0" destOrd="0" presId="urn:microsoft.com/office/officeart/2008/layout/VerticalCurvedList"/>
    <dgm:cxn modelId="{33018CC7-BC01-465F-83DA-CDA66B60D1E7}" type="presOf" srcId="{8A401B48-DEDB-41FF-9DB8-A4AEA85D389C}" destId="{190EA346-3463-41AA-902F-B41FAE252BE8}" srcOrd="0" destOrd="0" presId="urn:microsoft.com/office/officeart/2008/layout/VerticalCurvedList"/>
    <dgm:cxn modelId="{CBE1D2F4-D3B2-49E7-A519-58F04115F6C6}" srcId="{FB81A54C-FB39-4088-9FCF-831E8F45C542}" destId="{D03D436D-402B-42E0-83AF-D82E2679952C}" srcOrd="3" destOrd="0" parTransId="{5CE37621-C7B5-4CFE-8153-6F11AF54A34B}" sibTransId="{01EE253C-6EBD-47E4-9999-E6FDAEF478B1}"/>
    <dgm:cxn modelId="{1E1660DC-4228-435F-AF36-1FF1C08D0B1F}" type="presParOf" srcId="{AE546564-F625-475B-B191-815B653824FB}" destId="{A1138880-3D0D-4ECC-86AA-9F32CCBB8C55}" srcOrd="0" destOrd="0" presId="urn:microsoft.com/office/officeart/2008/layout/VerticalCurvedList"/>
    <dgm:cxn modelId="{FBF77256-96A7-4596-AC99-31541974AE9A}" type="presParOf" srcId="{A1138880-3D0D-4ECC-86AA-9F32CCBB8C55}" destId="{A8568100-2403-4EBD-A6B6-792EBD96145E}" srcOrd="0" destOrd="0" presId="urn:microsoft.com/office/officeart/2008/layout/VerticalCurvedList"/>
    <dgm:cxn modelId="{4ED0E15F-FB08-4C3E-BDC8-07BB3C906270}" type="presParOf" srcId="{A8568100-2403-4EBD-A6B6-792EBD96145E}" destId="{1C5302C8-4D6C-4549-A68E-E205C6AED44F}" srcOrd="0" destOrd="0" presId="urn:microsoft.com/office/officeart/2008/layout/VerticalCurvedList"/>
    <dgm:cxn modelId="{B03CF041-B96A-41A0-80C0-981D4D1AEB4E}" type="presParOf" srcId="{A8568100-2403-4EBD-A6B6-792EBD96145E}" destId="{190EA346-3463-41AA-902F-B41FAE252BE8}" srcOrd="1" destOrd="0" presId="urn:microsoft.com/office/officeart/2008/layout/VerticalCurvedList"/>
    <dgm:cxn modelId="{BEF639A2-AD20-49BB-A6A3-BF9FA9DCB53E}" type="presParOf" srcId="{A8568100-2403-4EBD-A6B6-792EBD96145E}" destId="{D5A4E49B-CDFA-4B64-B30F-3EF7ED72D8E4}" srcOrd="2" destOrd="0" presId="urn:microsoft.com/office/officeart/2008/layout/VerticalCurvedList"/>
    <dgm:cxn modelId="{9C375729-67DB-4A00-A195-15B69FB75B62}" type="presParOf" srcId="{A8568100-2403-4EBD-A6B6-792EBD96145E}" destId="{20305857-9D0A-4D7F-AA1E-E26E2B91D59D}" srcOrd="3" destOrd="0" presId="urn:microsoft.com/office/officeart/2008/layout/VerticalCurvedList"/>
    <dgm:cxn modelId="{02B6D57B-91A7-4235-91E5-19416708A123}" type="presParOf" srcId="{A1138880-3D0D-4ECC-86AA-9F32CCBB8C55}" destId="{C601A8AB-0CF5-4094-9CE1-ECD2BAEDF53C}" srcOrd="1" destOrd="0" presId="urn:microsoft.com/office/officeart/2008/layout/VerticalCurvedList"/>
    <dgm:cxn modelId="{E27D701F-A1CE-4B6B-8F9E-B72429BE6257}" type="presParOf" srcId="{A1138880-3D0D-4ECC-86AA-9F32CCBB8C55}" destId="{07641EC4-8873-4D5A-8A1E-32D0D6282A1C}" srcOrd="2" destOrd="0" presId="urn:microsoft.com/office/officeart/2008/layout/VerticalCurvedList"/>
    <dgm:cxn modelId="{AAE1D500-5536-448C-AA20-B3DA1C3D6B1D}" type="presParOf" srcId="{07641EC4-8873-4D5A-8A1E-32D0D6282A1C}" destId="{0B867E84-1960-4DAF-A9F8-6DB36664D8A8}" srcOrd="0" destOrd="0" presId="urn:microsoft.com/office/officeart/2008/layout/VerticalCurvedList"/>
    <dgm:cxn modelId="{AC14BD26-9A69-45C9-94CC-05BDA337FD1C}" type="presParOf" srcId="{A1138880-3D0D-4ECC-86AA-9F32CCBB8C55}" destId="{9C3ED545-30F6-449C-918D-0E44679D60AB}" srcOrd="3" destOrd="0" presId="urn:microsoft.com/office/officeart/2008/layout/VerticalCurvedList"/>
    <dgm:cxn modelId="{28D4386D-FBAC-4F1E-BB19-CE16BC6F4D1A}" type="presParOf" srcId="{A1138880-3D0D-4ECC-86AA-9F32CCBB8C55}" destId="{34794A8E-6A20-447C-B1D3-7592001B4A5E}" srcOrd="4" destOrd="0" presId="urn:microsoft.com/office/officeart/2008/layout/VerticalCurvedList"/>
    <dgm:cxn modelId="{7684281F-07EB-4E60-930F-A4877D85FCD9}" type="presParOf" srcId="{34794A8E-6A20-447C-B1D3-7592001B4A5E}" destId="{C20C15BF-A6A6-4208-B710-ECEE8924C1DE}" srcOrd="0" destOrd="0" presId="urn:microsoft.com/office/officeart/2008/layout/VerticalCurvedList"/>
    <dgm:cxn modelId="{AAAAD8B7-866B-4543-AB14-33560FAB4C83}" type="presParOf" srcId="{A1138880-3D0D-4ECC-86AA-9F32CCBB8C55}" destId="{A0D37B84-8C36-4189-A904-A4CA22A1DF12}" srcOrd="5" destOrd="0" presId="urn:microsoft.com/office/officeart/2008/layout/VerticalCurvedList"/>
    <dgm:cxn modelId="{8A4741F4-A483-4514-AE89-D2161B7FC22A}" type="presParOf" srcId="{A1138880-3D0D-4ECC-86AA-9F32CCBB8C55}" destId="{7AC31676-C72D-4DE3-9791-6E96EEEDD26B}" srcOrd="6" destOrd="0" presId="urn:microsoft.com/office/officeart/2008/layout/VerticalCurvedList"/>
    <dgm:cxn modelId="{69F8C8BC-C111-49AE-89FD-70C3F8FF778E}" type="presParOf" srcId="{7AC31676-C72D-4DE3-9791-6E96EEEDD26B}" destId="{48CE5338-3F28-47AC-88D2-61A3EB1F0805}" srcOrd="0" destOrd="0" presId="urn:microsoft.com/office/officeart/2008/layout/VerticalCurvedList"/>
    <dgm:cxn modelId="{A570F144-35EF-48D9-957E-818F512D570C}" type="presParOf" srcId="{A1138880-3D0D-4ECC-86AA-9F32CCBB8C55}" destId="{F1443FE3-3EC0-4288-9A4E-5364418A9E10}" srcOrd="7" destOrd="0" presId="urn:microsoft.com/office/officeart/2008/layout/VerticalCurvedList"/>
    <dgm:cxn modelId="{05ADF751-BD40-41E8-B343-9934E4D14069}" type="presParOf" srcId="{A1138880-3D0D-4ECC-86AA-9F32CCBB8C55}" destId="{846DAB08-1908-495B-8CB8-868D20CBEE0A}" srcOrd="8" destOrd="0" presId="urn:microsoft.com/office/officeart/2008/layout/VerticalCurvedList"/>
    <dgm:cxn modelId="{E1913F81-A046-42A1-B144-788781A03D23}" type="presParOf" srcId="{846DAB08-1908-495B-8CB8-868D20CBEE0A}" destId="{4746803A-13F3-47FF-8E68-915EED667037}"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79177FA-DEC3-48FE-8BD6-0577C7744519}"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IN"/>
        </a:p>
      </dgm:t>
    </dgm:pt>
    <dgm:pt modelId="{62FE3238-2C61-42F5-9201-9CDC811B54FA}">
      <dgm:prSet phldrT="[Text]" custT="1"/>
      <dgm:spPr/>
      <dgm:t>
        <a:bodyPr/>
        <a:lstStyle/>
        <a:p>
          <a:pPr>
            <a:buSzPts val="1100"/>
            <a:buFont typeface="Arial" panose="020B0604020202020204" pitchFamily="34" charset="0"/>
            <a:buChar char="-"/>
          </a:pPr>
          <a:r>
            <a:rPr lang="en-IN" sz="1200" b="1">
              <a:solidFill>
                <a:srgbClr val="0070C0"/>
              </a:solidFill>
            </a:rPr>
            <a:t>Management of Basic Details of FDR Road Projects under UPRRDA</a:t>
          </a:r>
          <a:endParaRPr lang="en-IN" sz="1200" b="1" dirty="0">
            <a:solidFill>
              <a:srgbClr val="0070C0"/>
            </a:solidFill>
          </a:endParaRPr>
        </a:p>
      </dgm:t>
    </dgm:pt>
    <dgm:pt modelId="{C46EBDAA-5BA5-4E8F-88A6-E37A4BD3B198}" type="parTrans" cxnId="{3F406247-AC12-4658-A668-AB836A9FA7A5}">
      <dgm:prSet/>
      <dgm:spPr/>
      <dgm:t>
        <a:bodyPr/>
        <a:lstStyle/>
        <a:p>
          <a:endParaRPr lang="en-IN" sz="4800" b="1">
            <a:solidFill>
              <a:srgbClr val="0070C0"/>
            </a:solidFill>
          </a:endParaRPr>
        </a:p>
      </dgm:t>
    </dgm:pt>
    <dgm:pt modelId="{4F1F1397-70A6-4DE9-A62C-D13853C97153}" type="sibTrans" cxnId="{3F406247-AC12-4658-A668-AB836A9FA7A5}">
      <dgm:prSet custT="1"/>
      <dgm:spPr/>
      <dgm:t>
        <a:bodyPr/>
        <a:lstStyle/>
        <a:p>
          <a:endParaRPr lang="en-IN" sz="1100" b="1">
            <a:solidFill>
              <a:srgbClr val="0070C0"/>
            </a:solidFill>
          </a:endParaRPr>
        </a:p>
      </dgm:t>
    </dgm:pt>
    <dgm:pt modelId="{3F93C19C-FD28-4F56-B9D5-0C378958E988}">
      <dgm:prSet custT="1"/>
      <dgm:spPr/>
      <dgm:t>
        <a:bodyPr/>
        <a:lstStyle/>
        <a:p>
          <a:pPr>
            <a:buSzPts val="1100"/>
            <a:buFont typeface="Arial" panose="020B0604020202020204" pitchFamily="34" charset="0"/>
            <a:buChar char="-"/>
          </a:pPr>
          <a:r>
            <a:rPr lang="en-IN" sz="1200" b="1">
              <a:solidFill>
                <a:srgbClr val="0070C0"/>
              </a:solidFill>
            </a:rPr>
            <a:t>Management of Contractors Basic Details</a:t>
          </a:r>
        </a:p>
      </dgm:t>
    </dgm:pt>
    <dgm:pt modelId="{CFDDE866-1BDE-4F4D-BCB0-EB86D4559251}" type="parTrans" cxnId="{1906B5A7-D23D-4A50-8BDE-025C0CAB5172}">
      <dgm:prSet/>
      <dgm:spPr/>
      <dgm:t>
        <a:bodyPr/>
        <a:lstStyle/>
        <a:p>
          <a:endParaRPr lang="en-IN" sz="4800" b="1">
            <a:solidFill>
              <a:srgbClr val="0070C0"/>
            </a:solidFill>
          </a:endParaRPr>
        </a:p>
      </dgm:t>
    </dgm:pt>
    <dgm:pt modelId="{3B7A7E12-9B73-42DC-B788-9409A0D308CB}" type="sibTrans" cxnId="{1906B5A7-D23D-4A50-8BDE-025C0CAB5172}">
      <dgm:prSet custT="1"/>
      <dgm:spPr/>
      <dgm:t>
        <a:bodyPr/>
        <a:lstStyle/>
        <a:p>
          <a:endParaRPr lang="en-IN" sz="1100" b="1">
            <a:solidFill>
              <a:srgbClr val="0070C0"/>
            </a:solidFill>
          </a:endParaRPr>
        </a:p>
      </dgm:t>
    </dgm:pt>
    <dgm:pt modelId="{98826722-8F33-46D5-8099-7FDA9BE6F256}">
      <dgm:prSet custT="1"/>
      <dgm:spPr/>
      <dgm:t>
        <a:bodyPr/>
        <a:lstStyle/>
        <a:p>
          <a:pPr>
            <a:buSzPts val="1100"/>
            <a:buFont typeface="Arial" panose="020B0604020202020204" pitchFamily="34" charset="0"/>
            <a:buChar char="-"/>
          </a:pPr>
          <a:r>
            <a:rPr lang="en-IN" sz="1200" b="1">
              <a:solidFill>
                <a:srgbClr val="0070C0"/>
              </a:solidFill>
            </a:rPr>
            <a:t>Management and Tracking of Quality Tests on Road Projects</a:t>
          </a:r>
        </a:p>
      </dgm:t>
    </dgm:pt>
    <dgm:pt modelId="{B9304987-9FB6-463E-B8C4-63B0E4749970}" type="parTrans" cxnId="{680C1A42-9A02-4958-BCAB-179910C09B66}">
      <dgm:prSet/>
      <dgm:spPr/>
      <dgm:t>
        <a:bodyPr/>
        <a:lstStyle/>
        <a:p>
          <a:endParaRPr lang="en-IN" sz="4800" b="1">
            <a:solidFill>
              <a:srgbClr val="0070C0"/>
            </a:solidFill>
          </a:endParaRPr>
        </a:p>
      </dgm:t>
    </dgm:pt>
    <dgm:pt modelId="{68DBB2CD-A4A0-4BAE-91DD-15668AA269F0}" type="sibTrans" cxnId="{680C1A42-9A02-4958-BCAB-179910C09B66}">
      <dgm:prSet custT="1"/>
      <dgm:spPr/>
      <dgm:t>
        <a:bodyPr/>
        <a:lstStyle/>
        <a:p>
          <a:endParaRPr lang="en-IN" sz="1100" b="1">
            <a:solidFill>
              <a:srgbClr val="0070C0"/>
            </a:solidFill>
          </a:endParaRPr>
        </a:p>
      </dgm:t>
    </dgm:pt>
    <dgm:pt modelId="{E02090F2-935F-4414-BB7A-09A6E2FED7DA}">
      <dgm:prSet custT="1"/>
      <dgm:spPr/>
      <dgm:t>
        <a:bodyPr/>
        <a:lstStyle/>
        <a:p>
          <a:pPr>
            <a:buSzPts val="1100"/>
            <a:buFont typeface="Arial" panose="020B0604020202020204" pitchFamily="34" charset="0"/>
            <a:buChar char="-"/>
          </a:pPr>
          <a:r>
            <a:rPr lang="en-IN" sz="1200" b="1">
              <a:solidFill>
                <a:srgbClr val="0070C0"/>
              </a:solidFill>
            </a:rPr>
            <a:t>Tracking of Billing and Financial Progress of the Projects</a:t>
          </a:r>
        </a:p>
      </dgm:t>
    </dgm:pt>
    <dgm:pt modelId="{7B3DDF8A-9743-4C26-9C2D-78AB69F9B2C9}" type="parTrans" cxnId="{5B1CABE4-D88D-474A-BB52-E9F8010C9BB9}">
      <dgm:prSet/>
      <dgm:spPr/>
      <dgm:t>
        <a:bodyPr/>
        <a:lstStyle/>
        <a:p>
          <a:endParaRPr lang="en-IN" sz="4800" b="1">
            <a:solidFill>
              <a:srgbClr val="0070C0"/>
            </a:solidFill>
          </a:endParaRPr>
        </a:p>
      </dgm:t>
    </dgm:pt>
    <dgm:pt modelId="{39E5E2C1-751C-4688-9779-C44A072A30B9}" type="sibTrans" cxnId="{5B1CABE4-D88D-474A-BB52-E9F8010C9BB9}">
      <dgm:prSet custT="1"/>
      <dgm:spPr/>
      <dgm:t>
        <a:bodyPr/>
        <a:lstStyle/>
        <a:p>
          <a:endParaRPr lang="en-IN" sz="1100" b="1">
            <a:solidFill>
              <a:srgbClr val="0070C0"/>
            </a:solidFill>
          </a:endParaRPr>
        </a:p>
      </dgm:t>
    </dgm:pt>
    <dgm:pt modelId="{604D1A5B-5CE6-4AE9-865E-1773DBB680AB}">
      <dgm:prSet custT="1"/>
      <dgm:spPr/>
      <dgm:t>
        <a:bodyPr/>
        <a:lstStyle/>
        <a:p>
          <a:pPr>
            <a:buSzPts val="1100"/>
            <a:buFont typeface="Arial" panose="020B0604020202020204" pitchFamily="34" charset="0"/>
            <a:buChar char="-"/>
          </a:pPr>
          <a:r>
            <a:rPr lang="en-IN" sz="1200" b="1">
              <a:solidFill>
                <a:srgbClr val="0070C0"/>
              </a:solidFill>
            </a:rPr>
            <a:t>Verification of Quality Tests Data by PIU</a:t>
          </a:r>
        </a:p>
      </dgm:t>
    </dgm:pt>
    <dgm:pt modelId="{3FC13766-A619-44FE-8785-8B357D8BFEFA}" type="parTrans" cxnId="{314D5603-4CBF-4E7C-B6F4-1F7B1E0280FB}">
      <dgm:prSet/>
      <dgm:spPr/>
      <dgm:t>
        <a:bodyPr/>
        <a:lstStyle/>
        <a:p>
          <a:endParaRPr lang="en-IN" sz="4800" b="1">
            <a:solidFill>
              <a:srgbClr val="0070C0"/>
            </a:solidFill>
          </a:endParaRPr>
        </a:p>
      </dgm:t>
    </dgm:pt>
    <dgm:pt modelId="{EC9E7C46-1484-478B-82F9-E5308B6B22BC}" type="sibTrans" cxnId="{314D5603-4CBF-4E7C-B6F4-1F7B1E0280FB}">
      <dgm:prSet custT="1"/>
      <dgm:spPr/>
      <dgm:t>
        <a:bodyPr/>
        <a:lstStyle/>
        <a:p>
          <a:endParaRPr lang="en-IN" sz="1100" b="1">
            <a:solidFill>
              <a:srgbClr val="0070C0"/>
            </a:solidFill>
          </a:endParaRPr>
        </a:p>
      </dgm:t>
    </dgm:pt>
    <dgm:pt modelId="{EEB75B29-ABB2-4C02-9FAC-1EB9DB91BB66}">
      <dgm:prSet custT="1"/>
      <dgm:spPr/>
      <dgm:t>
        <a:bodyPr/>
        <a:lstStyle/>
        <a:p>
          <a:pPr>
            <a:buSzPts val="1100"/>
            <a:buFont typeface="Arial" panose="020B0604020202020204" pitchFamily="34" charset="0"/>
            <a:buChar char="-"/>
          </a:pPr>
          <a:r>
            <a:rPr lang="en-IN" sz="1200" b="1">
              <a:solidFill>
                <a:srgbClr val="0070C0"/>
              </a:solidFill>
            </a:rPr>
            <a:t>Verification of Quality Tests Data by PMU</a:t>
          </a:r>
        </a:p>
      </dgm:t>
    </dgm:pt>
    <dgm:pt modelId="{D87AD156-82A9-4556-BB3C-28E645F5D5F9}" type="parTrans" cxnId="{E8C6D857-0F45-4693-80FD-D2411069F72B}">
      <dgm:prSet/>
      <dgm:spPr/>
      <dgm:t>
        <a:bodyPr/>
        <a:lstStyle/>
        <a:p>
          <a:endParaRPr lang="en-IN" sz="4800" b="1">
            <a:solidFill>
              <a:srgbClr val="0070C0"/>
            </a:solidFill>
          </a:endParaRPr>
        </a:p>
      </dgm:t>
    </dgm:pt>
    <dgm:pt modelId="{A717608D-97E9-4556-8E84-F22EFB194B72}" type="sibTrans" cxnId="{E8C6D857-0F45-4693-80FD-D2411069F72B}">
      <dgm:prSet custT="1"/>
      <dgm:spPr/>
      <dgm:t>
        <a:bodyPr/>
        <a:lstStyle/>
        <a:p>
          <a:endParaRPr lang="en-IN" sz="1100" b="1">
            <a:solidFill>
              <a:srgbClr val="0070C0"/>
            </a:solidFill>
          </a:endParaRPr>
        </a:p>
      </dgm:t>
    </dgm:pt>
    <dgm:pt modelId="{6FAEABC3-AC61-4AD7-B693-7336B497F333}">
      <dgm:prSet custT="1"/>
      <dgm:spPr/>
      <dgm:t>
        <a:bodyPr/>
        <a:lstStyle/>
        <a:p>
          <a:pPr>
            <a:buSzPts val="1100"/>
            <a:buFont typeface="Arial" panose="020B0604020202020204" pitchFamily="34" charset="0"/>
            <a:buChar char="-"/>
          </a:pPr>
          <a:r>
            <a:rPr lang="en-IN" sz="1200" b="1">
              <a:solidFill>
                <a:srgbClr val="0070C0"/>
              </a:solidFill>
            </a:rPr>
            <a:t>Site Visits and Random Tests Management on FDR Road Projects</a:t>
          </a:r>
        </a:p>
      </dgm:t>
    </dgm:pt>
    <dgm:pt modelId="{50F06443-5264-4451-A43E-78D078CF5151}" type="parTrans" cxnId="{1B503B93-25D7-4608-B6CB-8B69B07DC7BA}">
      <dgm:prSet/>
      <dgm:spPr/>
      <dgm:t>
        <a:bodyPr/>
        <a:lstStyle/>
        <a:p>
          <a:endParaRPr lang="en-IN" sz="4800" b="1">
            <a:solidFill>
              <a:srgbClr val="0070C0"/>
            </a:solidFill>
          </a:endParaRPr>
        </a:p>
      </dgm:t>
    </dgm:pt>
    <dgm:pt modelId="{23AC81AC-9EE0-40EF-B8FA-095B94B70CE1}" type="sibTrans" cxnId="{1B503B93-25D7-4608-B6CB-8B69B07DC7BA}">
      <dgm:prSet custT="1"/>
      <dgm:spPr/>
      <dgm:t>
        <a:bodyPr/>
        <a:lstStyle/>
        <a:p>
          <a:endParaRPr lang="en-IN" sz="1100" b="1">
            <a:solidFill>
              <a:srgbClr val="0070C0"/>
            </a:solidFill>
          </a:endParaRPr>
        </a:p>
      </dgm:t>
    </dgm:pt>
    <dgm:pt modelId="{15605C8C-DE67-4B84-81FD-6C3126E5070A}">
      <dgm:prSet custT="1"/>
      <dgm:spPr/>
      <dgm:t>
        <a:bodyPr/>
        <a:lstStyle/>
        <a:p>
          <a:pPr>
            <a:buSzPts val="1100"/>
            <a:buFont typeface="Arial" panose="020B0604020202020204" pitchFamily="34" charset="0"/>
            <a:buChar char="-"/>
          </a:pPr>
          <a:r>
            <a:rPr lang="en-IN" sz="1200" b="1">
              <a:solidFill>
                <a:srgbClr val="0070C0"/>
              </a:solidFill>
            </a:rPr>
            <a:t>Geotagged Photographs Management</a:t>
          </a:r>
        </a:p>
      </dgm:t>
    </dgm:pt>
    <dgm:pt modelId="{6065835F-ABDC-456C-945F-FCD179348E6A}" type="parTrans" cxnId="{8AB0BB2A-3A1C-45BE-BDF2-24D88ED38FFD}">
      <dgm:prSet/>
      <dgm:spPr/>
      <dgm:t>
        <a:bodyPr/>
        <a:lstStyle/>
        <a:p>
          <a:endParaRPr lang="en-IN" sz="4800" b="1">
            <a:solidFill>
              <a:srgbClr val="0070C0"/>
            </a:solidFill>
          </a:endParaRPr>
        </a:p>
      </dgm:t>
    </dgm:pt>
    <dgm:pt modelId="{51DAF3E1-CA0D-4401-BF86-878982A71BB1}" type="sibTrans" cxnId="{8AB0BB2A-3A1C-45BE-BDF2-24D88ED38FFD}">
      <dgm:prSet custT="1"/>
      <dgm:spPr/>
      <dgm:t>
        <a:bodyPr/>
        <a:lstStyle/>
        <a:p>
          <a:endParaRPr lang="en-IN" sz="1100" b="1">
            <a:solidFill>
              <a:srgbClr val="0070C0"/>
            </a:solidFill>
          </a:endParaRPr>
        </a:p>
      </dgm:t>
    </dgm:pt>
    <dgm:pt modelId="{856E4A36-2126-454A-8DBC-2A839B245755}">
      <dgm:prSet custT="1"/>
      <dgm:spPr/>
      <dgm:t>
        <a:bodyPr/>
        <a:lstStyle/>
        <a:p>
          <a:pPr>
            <a:buSzPts val="1100"/>
            <a:buFont typeface="Arial" panose="020B0604020202020204" pitchFamily="34" charset="0"/>
            <a:buChar char="-"/>
          </a:pPr>
          <a:r>
            <a:rPr lang="en-IN" sz="1200" b="1">
              <a:solidFill>
                <a:srgbClr val="0070C0"/>
              </a:solidFill>
            </a:rPr>
            <a:t>Dynamic Reporting on Data upload at various stages</a:t>
          </a:r>
        </a:p>
      </dgm:t>
    </dgm:pt>
    <dgm:pt modelId="{036DFC1C-21D9-4259-9F64-188E88B5DEBC}" type="parTrans" cxnId="{1C312730-1DAD-44E8-A11C-FC1874705530}">
      <dgm:prSet/>
      <dgm:spPr/>
      <dgm:t>
        <a:bodyPr/>
        <a:lstStyle/>
        <a:p>
          <a:endParaRPr lang="en-IN" sz="4800" b="1">
            <a:solidFill>
              <a:srgbClr val="0070C0"/>
            </a:solidFill>
          </a:endParaRPr>
        </a:p>
      </dgm:t>
    </dgm:pt>
    <dgm:pt modelId="{48D356FB-8CB3-4024-B06B-CCEC078D9729}" type="sibTrans" cxnId="{1C312730-1DAD-44E8-A11C-FC1874705530}">
      <dgm:prSet custT="1"/>
      <dgm:spPr/>
      <dgm:t>
        <a:bodyPr/>
        <a:lstStyle/>
        <a:p>
          <a:endParaRPr lang="en-IN" sz="1100" b="1">
            <a:solidFill>
              <a:srgbClr val="0070C0"/>
            </a:solidFill>
          </a:endParaRPr>
        </a:p>
      </dgm:t>
    </dgm:pt>
    <dgm:pt modelId="{4599FF39-0EFE-4A62-B87B-9E157AA8C825}">
      <dgm:prSet custT="1"/>
      <dgm:spPr/>
      <dgm:t>
        <a:bodyPr/>
        <a:lstStyle/>
        <a:p>
          <a:pPr>
            <a:buSzPts val="1100"/>
            <a:buFont typeface="Arial" panose="020B0604020202020204" pitchFamily="34" charset="0"/>
            <a:buChar char="-"/>
          </a:pPr>
          <a:r>
            <a:rPr lang="en-US" sz="1200" b="1">
              <a:solidFill>
                <a:srgbClr val="0070C0"/>
              </a:solidFill>
            </a:rPr>
            <a:t>Provide accurate and timely information at various levels to assist the concerned stakeholders in effective decision making</a:t>
          </a:r>
          <a:endParaRPr lang="en-IN" sz="1200" b="1">
            <a:solidFill>
              <a:srgbClr val="0070C0"/>
            </a:solidFill>
          </a:endParaRPr>
        </a:p>
      </dgm:t>
    </dgm:pt>
    <dgm:pt modelId="{DF79D550-4700-42B9-AF9F-7F169B11B38D}" type="parTrans" cxnId="{C4E5B48F-CDC7-4A76-A870-F9F7F5F60709}">
      <dgm:prSet/>
      <dgm:spPr/>
      <dgm:t>
        <a:bodyPr/>
        <a:lstStyle/>
        <a:p>
          <a:endParaRPr lang="en-IN" sz="4800" b="1">
            <a:solidFill>
              <a:srgbClr val="0070C0"/>
            </a:solidFill>
          </a:endParaRPr>
        </a:p>
      </dgm:t>
    </dgm:pt>
    <dgm:pt modelId="{FDE8554B-67F8-45FC-8072-ABBB155D9C93}" type="sibTrans" cxnId="{C4E5B48F-CDC7-4A76-A870-F9F7F5F60709}">
      <dgm:prSet custT="1"/>
      <dgm:spPr/>
      <dgm:t>
        <a:bodyPr/>
        <a:lstStyle/>
        <a:p>
          <a:endParaRPr lang="en-IN" sz="1100" b="1">
            <a:solidFill>
              <a:srgbClr val="0070C0"/>
            </a:solidFill>
          </a:endParaRPr>
        </a:p>
      </dgm:t>
    </dgm:pt>
    <dgm:pt modelId="{E4614F2F-F471-4E69-9BE9-258E105A0FF1}">
      <dgm:prSet custT="1"/>
      <dgm:spPr/>
      <dgm:t>
        <a:bodyPr/>
        <a:lstStyle/>
        <a:p>
          <a:pPr>
            <a:buSzPts val="1100"/>
            <a:buFont typeface="Arial" panose="020B0604020202020204" pitchFamily="34" charset="0"/>
            <a:buChar char="-"/>
          </a:pPr>
          <a:r>
            <a:rPr lang="en-US" sz="1200" b="1">
              <a:solidFill>
                <a:srgbClr val="0070C0"/>
              </a:solidFill>
            </a:rPr>
            <a:t>Provide a user-friendly system with a Graphical User Interface</a:t>
          </a:r>
          <a:endParaRPr lang="en-IN" sz="1200" b="1">
            <a:solidFill>
              <a:srgbClr val="0070C0"/>
            </a:solidFill>
          </a:endParaRPr>
        </a:p>
      </dgm:t>
    </dgm:pt>
    <dgm:pt modelId="{3BA4B3C6-9717-4480-96CE-B0714B9E7B64}" type="parTrans" cxnId="{FFA3AACF-DAE9-4027-B5CF-B52B7B0B1EC6}">
      <dgm:prSet/>
      <dgm:spPr/>
      <dgm:t>
        <a:bodyPr/>
        <a:lstStyle/>
        <a:p>
          <a:endParaRPr lang="en-IN" sz="4800" b="1">
            <a:solidFill>
              <a:srgbClr val="0070C0"/>
            </a:solidFill>
          </a:endParaRPr>
        </a:p>
      </dgm:t>
    </dgm:pt>
    <dgm:pt modelId="{7FCC89A3-8231-4828-837D-DEC6A39D8B09}" type="sibTrans" cxnId="{FFA3AACF-DAE9-4027-B5CF-B52B7B0B1EC6}">
      <dgm:prSet custT="1"/>
      <dgm:spPr/>
      <dgm:t>
        <a:bodyPr/>
        <a:lstStyle/>
        <a:p>
          <a:endParaRPr lang="en-IN" sz="1100" b="1">
            <a:solidFill>
              <a:srgbClr val="0070C0"/>
            </a:solidFill>
          </a:endParaRPr>
        </a:p>
      </dgm:t>
    </dgm:pt>
    <dgm:pt modelId="{6F6E8390-2D73-49E7-B379-D35E0C85DF96}" type="pres">
      <dgm:prSet presAssocID="{279177FA-DEC3-48FE-8BD6-0577C7744519}" presName="diagram" presStyleCnt="0">
        <dgm:presLayoutVars>
          <dgm:dir/>
          <dgm:resizeHandles val="exact"/>
        </dgm:presLayoutVars>
      </dgm:prSet>
      <dgm:spPr/>
    </dgm:pt>
    <dgm:pt modelId="{2BD192A9-6222-4A1D-BCB1-C9DDB5108D31}" type="pres">
      <dgm:prSet presAssocID="{62FE3238-2C61-42F5-9201-9CDC811B54FA}" presName="node" presStyleLbl="node1" presStyleIdx="0" presStyleCnt="11">
        <dgm:presLayoutVars>
          <dgm:bulletEnabled val="1"/>
        </dgm:presLayoutVars>
      </dgm:prSet>
      <dgm:spPr/>
    </dgm:pt>
    <dgm:pt modelId="{992E9787-E34E-458D-B9EF-64A228A792BA}" type="pres">
      <dgm:prSet presAssocID="{4F1F1397-70A6-4DE9-A62C-D13853C97153}" presName="sibTrans" presStyleLbl="sibTrans2D1" presStyleIdx="0" presStyleCnt="10"/>
      <dgm:spPr/>
    </dgm:pt>
    <dgm:pt modelId="{EB6F5BA5-9CDB-4699-B139-B99735A9C125}" type="pres">
      <dgm:prSet presAssocID="{4F1F1397-70A6-4DE9-A62C-D13853C97153}" presName="connectorText" presStyleLbl="sibTrans2D1" presStyleIdx="0" presStyleCnt="10"/>
      <dgm:spPr/>
    </dgm:pt>
    <dgm:pt modelId="{303464C3-034B-4671-B373-FA61CE432E00}" type="pres">
      <dgm:prSet presAssocID="{3F93C19C-FD28-4F56-B9D5-0C378958E988}" presName="node" presStyleLbl="node1" presStyleIdx="1" presStyleCnt="11">
        <dgm:presLayoutVars>
          <dgm:bulletEnabled val="1"/>
        </dgm:presLayoutVars>
      </dgm:prSet>
      <dgm:spPr/>
    </dgm:pt>
    <dgm:pt modelId="{A5CCED1B-D915-4D91-A554-027518C585A6}" type="pres">
      <dgm:prSet presAssocID="{3B7A7E12-9B73-42DC-B788-9409A0D308CB}" presName="sibTrans" presStyleLbl="sibTrans2D1" presStyleIdx="1" presStyleCnt="10"/>
      <dgm:spPr/>
    </dgm:pt>
    <dgm:pt modelId="{FF2DD3BD-BFE5-4EB3-98EC-6D582214E4EB}" type="pres">
      <dgm:prSet presAssocID="{3B7A7E12-9B73-42DC-B788-9409A0D308CB}" presName="connectorText" presStyleLbl="sibTrans2D1" presStyleIdx="1" presStyleCnt="10"/>
      <dgm:spPr/>
    </dgm:pt>
    <dgm:pt modelId="{1ED3DE12-C4D9-4AC4-8EB3-EFCCC8AB0A40}" type="pres">
      <dgm:prSet presAssocID="{98826722-8F33-46D5-8099-7FDA9BE6F256}" presName="node" presStyleLbl="node1" presStyleIdx="2" presStyleCnt="11">
        <dgm:presLayoutVars>
          <dgm:bulletEnabled val="1"/>
        </dgm:presLayoutVars>
      </dgm:prSet>
      <dgm:spPr/>
    </dgm:pt>
    <dgm:pt modelId="{22FBB79D-2798-437F-84E4-9FB1D2A426A9}" type="pres">
      <dgm:prSet presAssocID="{68DBB2CD-A4A0-4BAE-91DD-15668AA269F0}" presName="sibTrans" presStyleLbl="sibTrans2D1" presStyleIdx="2" presStyleCnt="10"/>
      <dgm:spPr/>
    </dgm:pt>
    <dgm:pt modelId="{E57E0AC6-7DC2-4B37-8FCF-9EF4402E6402}" type="pres">
      <dgm:prSet presAssocID="{68DBB2CD-A4A0-4BAE-91DD-15668AA269F0}" presName="connectorText" presStyleLbl="sibTrans2D1" presStyleIdx="2" presStyleCnt="10"/>
      <dgm:spPr/>
    </dgm:pt>
    <dgm:pt modelId="{1F7C3066-F95D-4A65-9AC7-084CC4BAAFAC}" type="pres">
      <dgm:prSet presAssocID="{E02090F2-935F-4414-BB7A-09A6E2FED7DA}" presName="node" presStyleLbl="node1" presStyleIdx="3" presStyleCnt="11">
        <dgm:presLayoutVars>
          <dgm:bulletEnabled val="1"/>
        </dgm:presLayoutVars>
      </dgm:prSet>
      <dgm:spPr/>
    </dgm:pt>
    <dgm:pt modelId="{80E5071F-1D56-433D-BD10-C51F5D386ABD}" type="pres">
      <dgm:prSet presAssocID="{39E5E2C1-751C-4688-9779-C44A072A30B9}" presName="sibTrans" presStyleLbl="sibTrans2D1" presStyleIdx="3" presStyleCnt="10"/>
      <dgm:spPr/>
    </dgm:pt>
    <dgm:pt modelId="{89E9C75F-0D8B-48FC-9167-FCBDB535527C}" type="pres">
      <dgm:prSet presAssocID="{39E5E2C1-751C-4688-9779-C44A072A30B9}" presName="connectorText" presStyleLbl="sibTrans2D1" presStyleIdx="3" presStyleCnt="10"/>
      <dgm:spPr/>
    </dgm:pt>
    <dgm:pt modelId="{9740277C-B0A6-4A73-88AB-ED3349242E29}" type="pres">
      <dgm:prSet presAssocID="{604D1A5B-5CE6-4AE9-865E-1773DBB680AB}" presName="node" presStyleLbl="node1" presStyleIdx="4" presStyleCnt="11">
        <dgm:presLayoutVars>
          <dgm:bulletEnabled val="1"/>
        </dgm:presLayoutVars>
      </dgm:prSet>
      <dgm:spPr/>
    </dgm:pt>
    <dgm:pt modelId="{07F3CD9B-6ED1-4FFD-A9AC-374C2FCC7017}" type="pres">
      <dgm:prSet presAssocID="{EC9E7C46-1484-478B-82F9-E5308B6B22BC}" presName="sibTrans" presStyleLbl="sibTrans2D1" presStyleIdx="4" presStyleCnt="10"/>
      <dgm:spPr/>
    </dgm:pt>
    <dgm:pt modelId="{F2EA4791-C292-4B0F-A439-0E2B815F4E9F}" type="pres">
      <dgm:prSet presAssocID="{EC9E7C46-1484-478B-82F9-E5308B6B22BC}" presName="connectorText" presStyleLbl="sibTrans2D1" presStyleIdx="4" presStyleCnt="10"/>
      <dgm:spPr/>
    </dgm:pt>
    <dgm:pt modelId="{F11B46CA-E3D9-4E87-AFBE-4C9078BC8117}" type="pres">
      <dgm:prSet presAssocID="{EEB75B29-ABB2-4C02-9FAC-1EB9DB91BB66}" presName="node" presStyleLbl="node1" presStyleIdx="5" presStyleCnt="11">
        <dgm:presLayoutVars>
          <dgm:bulletEnabled val="1"/>
        </dgm:presLayoutVars>
      </dgm:prSet>
      <dgm:spPr/>
    </dgm:pt>
    <dgm:pt modelId="{100ADE7E-4D7F-45BB-BC3F-D813ED6B1D29}" type="pres">
      <dgm:prSet presAssocID="{A717608D-97E9-4556-8E84-F22EFB194B72}" presName="sibTrans" presStyleLbl="sibTrans2D1" presStyleIdx="5" presStyleCnt="10"/>
      <dgm:spPr/>
    </dgm:pt>
    <dgm:pt modelId="{D9C53EAE-5722-4792-9F1D-15AF0000E675}" type="pres">
      <dgm:prSet presAssocID="{A717608D-97E9-4556-8E84-F22EFB194B72}" presName="connectorText" presStyleLbl="sibTrans2D1" presStyleIdx="5" presStyleCnt="10"/>
      <dgm:spPr/>
    </dgm:pt>
    <dgm:pt modelId="{F1DA09B3-4DF6-4128-8A53-B8DE6125C5E8}" type="pres">
      <dgm:prSet presAssocID="{6FAEABC3-AC61-4AD7-B693-7336B497F333}" presName="node" presStyleLbl="node1" presStyleIdx="6" presStyleCnt="11">
        <dgm:presLayoutVars>
          <dgm:bulletEnabled val="1"/>
        </dgm:presLayoutVars>
      </dgm:prSet>
      <dgm:spPr/>
    </dgm:pt>
    <dgm:pt modelId="{E46C9463-AAA8-489B-BDA3-77A774E9D1F0}" type="pres">
      <dgm:prSet presAssocID="{23AC81AC-9EE0-40EF-B8FA-095B94B70CE1}" presName="sibTrans" presStyleLbl="sibTrans2D1" presStyleIdx="6" presStyleCnt="10"/>
      <dgm:spPr/>
    </dgm:pt>
    <dgm:pt modelId="{FBA5DF54-F068-4E5A-BA9C-D947243B59E8}" type="pres">
      <dgm:prSet presAssocID="{23AC81AC-9EE0-40EF-B8FA-095B94B70CE1}" presName="connectorText" presStyleLbl="sibTrans2D1" presStyleIdx="6" presStyleCnt="10"/>
      <dgm:spPr/>
    </dgm:pt>
    <dgm:pt modelId="{AEFC2C5B-81C1-49BF-9C2C-4CAD69EFCCF1}" type="pres">
      <dgm:prSet presAssocID="{15605C8C-DE67-4B84-81FD-6C3126E5070A}" presName="node" presStyleLbl="node1" presStyleIdx="7" presStyleCnt="11">
        <dgm:presLayoutVars>
          <dgm:bulletEnabled val="1"/>
        </dgm:presLayoutVars>
      </dgm:prSet>
      <dgm:spPr/>
    </dgm:pt>
    <dgm:pt modelId="{A873E24A-3AA0-49A7-898D-8B59389B80B8}" type="pres">
      <dgm:prSet presAssocID="{51DAF3E1-CA0D-4401-BF86-878982A71BB1}" presName="sibTrans" presStyleLbl="sibTrans2D1" presStyleIdx="7" presStyleCnt="10"/>
      <dgm:spPr/>
    </dgm:pt>
    <dgm:pt modelId="{B895128A-5B8D-477C-9EED-F565CFD16CB1}" type="pres">
      <dgm:prSet presAssocID="{51DAF3E1-CA0D-4401-BF86-878982A71BB1}" presName="connectorText" presStyleLbl="sibTrans2D1" presStyleIdx="7" presStyleCnt="10"/>
      <dgm:spPr/>
    </dgm:pt>
    <dgm:pt modelId="{9ADAAFE9-2AB0-46A4-BEFE-8F720922E785}" type="pres">
      <dgm:prSet presAssocID="{856E4A36-2126-454A-8DBC-2A839B245755}" presName="node" presStyleLbl="node1" presStyleIdx="8" presStyleCnt="11">
        <dgm:presLayoutVars>
          <dgm:bulletEnabled val="1"/>
        </dgm:presLayoutVars>
      </dgm:prSet>
      <dgm:spPr/>
    </dgm:pt>
    <dgm:pt modelId="{8D160900-A613-4DB8-BFE9-EBF88E9B8A77}" type="pres">
      <dgm:prSet presAssocID="{48D356FB-8CB3-4024-B06B-CCEC078D9729}" presName="sibTrans" presStyleLbl="sibTrans2D1" presStyleIdx="8" presStyleCnt="10"/>
      <dgm:spPr/>
    </dgm:pt>
    <dgm:pt modelId="{0E24D51D-EF7B-46AD-8B9C-46754EF78C2B}" type="pres">
      <dgm:prSet presAssocID="{48D356FB-8CB3-4024-B06B-CCEC078D9729}" presName="connectorText" presStyleLbl="sibTrans2D1" presStyleIdx="8" presStyleCnt="10"/>
      <dgm:spPr/>
    </dgm:pt>
    <dgm:pt modelId="{38426279-F880-4C36-9021-B6BF491C8BD0}" type="pres">
      <dgm:prSet presAssocID="{4599FF39-0EFE-4A62-B87B-9E157AA8C825}" presName="node" presStyleLbl="node1" presStyleIdx="9" presStyleCnt="11">
        <dgm:presLayoutVars>
          <dgm:bulletEnabled val="1"/>
        </dgm:presLayoutVars>
      </dgm:prSet>
      <dgm:spPr/>
    </dgm:pt>
    <dgm:pt modelId="{9846C291-AE4B-45D9-B94A-2C21D78E8BD6}" type="pres">
      <dgm:prSet presAssocID="{FDE8554B-67F8-45FC-8072-ABBB155D9C93}" presName="sibTrans" presStyleLbl="sibTrans2D1" presStyleIdx="9" presStyleCnt="10"/>
      <dgm:spPr/>
    </dgm:pt>
    <dgm:pt modelId="{15B401AF-30F4-4C4C-8248-3914DB31AADF}" type="pres">
      <dgm:prSet presAssocID="{FDE8554B-67F8-45FC-8072-ABBB155D9C93}" presName="connectorText" presStyleLbl="sibTrans2D1" presStyleIdx="9" presStyleCnt="10"/>
      <dgm:spPr/>
    </dgm:pt>
    <dgm:pt modelId="{666B3B12-871E-4F11-89BD-99232834807D}" type="pres">
      <dgm:prSet presAssocID="{E4614F2F-F471-4E69-9BE9-258E105A0FF1}" presName="node" presStyleLbl="node1" presStyleIdx="10" presStyleCnt="11">
        <dgm:presLayoutVars>
          <dgm:bulletEnabled val="1"/>
        </dgm:presLayoutVars>
      </dgm:prSet>
      <dgm:spPr/>
    </dgm:pt>
  </dgm:ptLst>
  <dgm:cxnLst>
    <dgm:cxn modelId="{314D5603-4CBF-4E7C-B6F4-1F7B1E0280FB}" srcId="{279177FA-DEC3-48FE-8BD6-0577C7744519}" destId="{604D1A5B-5CE6-4AE9-865E-1773DBB680AB}" srcOrd="4" destOrd="0" parTransId="{3FC13766-A619-44FE-8785-8B357D8BFEFA}" sibTransId="{EC9E7C46-1484-478B-82F9-E5308B6B22BC}"/>
    <dgm:cxn modelId="{BE3BAD06-4D13-4396-92D9-507A3CC52336}" type="presOf" srcId="{EC9E7C46-1484-478B-82F9-E5308B6B22BC}" destId="{F2EA4791-C292-4B0F-A439-0E2B815F4E9F}" srcOrd="1" destOrd="0" presId="urn:microsoft.com/office/officeart/2005/8/layout/process5"/>
    <dgm:cxn modelId="{9CAE0D0B-2EEA-438C-8CA4-5B16DDC48E1E}" type="presOf" srcId="{39E5E2C1-751C-4688-9779-C44A072A30B9}" destId="{80E5071F-1D56-433D-BD10-C51F5D386ABD}" srcOrd="0" destOrd="0" presId="urn:microsoft.com/office/officeart/2005/8/layout/process5"/>
    <dgm:cxn modelId="{4A1E0E0D-0948-4B67-BB52-3266405DDBD0}" type="presOf" srcId="{A717608D-97E9-4556-8E84-F22EFB194B72}" destId="{D9C53EAE-5722-4792-9F1D-15AF0000E675}" srcOrd="1" destOrd="0" presId="urn:microsoft.com/office/officeart/2005/8/layout/process5"/>
    <dgm:cxn modelId="{1B606D12-C30E-4903-8F20-5DBE89B3A209}" type="presOf" srcId="{51DAF3E1-CA0D-4401-BF86-878982A71BB1}" destId="{A873E24A-3AA0-49A7-898D-8B59389B80B8}" srcOrd="0" destOrd="0" presId="urn:microsoft.com/office/officeart/2005/8/layout/process5"/>
    <dgm:cxn modelId="{48972C1F-BDF3-4A23-A97D-60DF268B3FBA}" type="presOf" srcId="{15605C8C-DE67-4B84-81FD-6C3126E5070A}" destId="{AEFC2C5B-81C1-49BF-9C2C-4CAD69EFCCF1}" srcOrd="0" destOrd="0" presId="urn:microsoft.com/office/officeart/2005/8/layout/process5"/>
    <dgm:cxn modelId="{3E2D1024-17B6-4696-9773-5817CF43ED0E}" type="presOf" srcId="{A717608D-97E9-4556-8E84-F22EFB194B72}" destId="{100ADE7E-4D7F-45BB-BC3F-D813ED6B1D29}" srcOrd="0" destOrd="0" presId="urn:microsoft.com/office/officeart/2005/8/layout/process5"/>
    <dgm:cxn modelId="{3A366C2A-05CD-4A43-B806-401FAF96608E}" type="presOf" srcId="{68DBB2CD-A4A0-4BAE-91DD-15668AA269F0}" destId="{E57E0AC6-7DC2-4B37-8FCF-9EF4402E6402}" srcOrd="1" destOrd="0" presId="urn:microsoft.com/office/officeart/2005/8/layout/process5"/>
    <dgm:cxn modelId="{8AB0BB2A-3A1C-45BE-BDF2-24D88ED38FFD}" srcId="{279177FA-DEC3-48FE-8BD6-0577C7744519}" destId="{15605C8C-DE67-4B84-81FD-6C3126E5070A}" srcOrd="7" destOrd="0" parTransId="{6065835F-ABDC-456C-945F-FCD179348E6A}" sibTransId="{51DAF3E1-CA0D-4401-BF86-878982A71BB1}"/>
    <dgm:cxn modelId="{1C312730-1DAD-44E8-A11C-FC1874705530}" srcId="{279177FA-DEC3-48FE-8BD6-0577C7744519}" destId="{856E4A36-2126-454A-8DBC-2A839B245755}" srcOrd="8" destOrd="0" parTransId="{036DFC1C-21D9-4259-9F64-188E88B5DEBC}" sibTransId="{48D356FB-8CB3-4024-B06B-CCEC078D9729}"/>
    <dgm:cxn modelId="{C4207630-86A4-4309-8EBA-ABAD64650DEA}" type="presOf" srcId="{23AC81AC-9EE0-40EF-B8FA-095B94B70CE1}" destId="{E46C9463-AAA8-489B-BDA3-77A774E9D1F0}" srcOrd="0" destOrd="0" presId="urn:microsoft.com/office/officeart/2005/8/layout/process5"/>
    <dgm:cxn modelId="{02C02E3B-5343-4298-8B8E-52817EDD3AAC}" type="presOf" srcId="{604D1A5B-5CE6-4AE9-865E-1773DBB680AB}" destId="{9740277C-B0A6-4A73-88AB-ED3349242E29}" srcOrd="0" destOrd="0" presId="urn:microsoft.com/office/officeart/2005/8/layout/process5"/>
    <dgm:cxn modelId="{5C24253D-6322-4D83-A561-3CF2077BBA49}" type="presOf" srcId="{279177FA-DEC3-48FE-8BD6-0577C7744519}" destId="{6F6E8390-2D73-49E7-B379-D35E0C85DF96}" srcOrd="0" destOrd="0" presId="urn:microsoft.com/office/officeart/2005/8/layout/process5"/>
    <dgm:cxn modelId="{815C315E-B2E0-4394-817C-BF2A61D75E88}" type="presOf" srcId="{62FE3238-2C61-42F5-9201-9CDC811B54FA}" destId="{2BD192A9-6222-4A1D-BCB1-C9DDB5108D31}" srcOrd="0" destOrd="0" presId="urn:microsoft.com/office/officeart/2005/8/layout/process5"/>
    <dgm:cxn modelId="{680C1A42-9A02-4958-BCAB-179910C09B66}" srcId="{279177FA-DEC3-48FE-8BD6-0577C7744519}" destId="{98826722-8F33-46D5-8099-7FDA9BE6F256}" srcOrd="2" destOrd="0" parTransId="{B9304987-9FB6-463E-B8C4-63B0E4749970}" sibTransId="{68DBB2CD-A4A0-4BAE-91DD-15668AA269F0}"/>
    <dgm:cxn modelId="{6CC83D65-94A4-464F-B593-C3CA680A0E15}" type="presOf" srcId="{E4614F2F-F471-4E69-9BE9-258E105A0FF1}" destId="{666B3B12-871E-4F11-89BD-99232834807D}" srcOrd="0" destOrd="0" presId="urn:microsoft.com/office/officeart/2005/8/layout/process5"/>
    <dgm:cxn modelId="{3F406247-AC12-4658-A668-AB836A9FA7A5}" srcId="{279177FA-DEC3-48FE-8BD6-0577C7744519}" destId="{62FE3238-2C61-42F5-9201-9CDC811B54FA}" srcOrd="0" destOrd="0" parTransId="{C46EBDAA-5BA5-4E8F-88A6-E37A4BD3B198}" sibTransId="{4F1F1397-70A6-4DE9-A62C-D13853C97153}"/>
    <dgm:cxn modelId="{9BB57847-B3CC-4195-8559-30AD4C16C625}" type="presOf" srcId="{E02090F2-935F-4414-BB7A-09A6E2FED7DA}" destId="{1F7C3066-F95D-4A65-9AC7-084CC4BAAFAC}" srcOrd="0" destOrd="0" presId="urn:microsoft.com/office/officeart/2005/8/layout/process5"/>
    <dgm:cxn modelId="{1D5AE34A-E2AB-4EAF-B29D-79C8825AEA61}" type="presOf" srcId="{EEB75B29-ABB2-4C02-9FAC-1EB9DB91BB66}" destId="{F11B46CA-E3D9-4E87-AFBE-4C9078BC8117}" srcOrd="0" destOrd="0" presId="urn:microsoft.com/office/officeart/2005/8/layout/process5"/>
    <dgm:cxn modelId="{AD138271-D443-41DF-BC53-7A8C4D4EEC14}" type="presOf" srcId="{3B7A7E12-9B73-42DC-B788-9409A0D308CB}" destId="{FF2DD3BD-BFE5-4EB3-98EC-6D582214E4EB}" srcOrd="1" destOrd="0" presId="urn:microsoft.com/office/officeart/2005/8/layout/process5"/>
    <dgm:cxn modelId="{76491E53-9FE5-472D-8D9E-3DE7A4F4716E}" type="presOf" srcId="{6FAEABC3-AC61-4AD7-B693-7336B497F333}" destId="{F1DA09B3-4DF6-4128-8A53-B8DE6125C5E8}" srcOrd="0" destOrd="0" presId="urn:microsoft.com/office/officeart/2005/8/layout/process5"/>
    <dgm:cxn modelId="{30877B73-2A46-434C-9B07-237D59CC9524}" type="presOf" srcId="{4F1F1397-70A6-4DE9-A62C-D13853C97153}" destId="{EB6F5BA5-9CDB-4699-B139-B99735A9C125}" srcOrd="1" destOrd="0" presId="urn:microsoft.com/office/officeart/2005/8/layout/process5"/>
    <dgm:cxn modelId="{E8C6D857-0F45-4693-80FD-D2411069F72B}" srcId="{279177FA-DEC3-48FE-8BD6-0577C7744519}" destId="{EEB75B29-ABB2-4C02-9FAC-1EB9DB91BB66}" srcOrd="5" destOrd="0" parTransId="{D87AD156-82A9-4556-BB3C-28E645F5D5F9}" sibTransId="{A717608D-97E9-4556-8E84-F22EFB194B72}"/>
    <dgm:cxn modelId="{E1CABC58-6FF2-4234-9967-F9E90C0BD919}" type="presOf" srcId="{48D356FB-8CB3-4024-B06B-CCEC078D9729}" destId="{8D160900-A613-4DB8-BFE9-EBF88E9B8A77}" srcOrd="0" destOrd="0" presId="urn:microsoft.com/office/officeart/2005/8/layout/process5"/>
    <dgm:cxn modelId="{D83F7A8E-C697-4A81-95BF-54E00C0BBB4A}" type="presOf" srcId="{48D356FB-8CB3-4024-B06B-CCEC078D9729}" destId="{0E24D51D-EF7B-46AD-8B9C-46754EF78C2B}" srcOrd="1" destOrd="0" presId="urn:microsoft.com/office/officeart/2005/8/layout/process5"/>
    <dgm:cxn modelId="{C4E5B48F-CDC7-4A76-A870-F9F7F5F60709}" srcId="{279177FA-DEC3-48FE-8BD6-0577C7744519}" destId="{4599FF39-0EFE-4A62-B87B-9E157AA8C825}" srcOrd="9" destOrd="0" parTransId="{DF79D550-4700-42B9-AF9F-7F169B11B38D}" sibTransId="{FDE8554B-67F8-45FC-8072-ABBB155D9C93}"/>
    <dgm:cxn modelId="{1B503B93-25D7-4608-B6CB-8B69B07DC7BA}" srcId="{279177FA-DEC3-48FE-8BD6-0577C7744519}" destId="{6FAEABC3-AC61-4AD7-B693-7336B497F333}" srcOrd="6" destOrd="0" parTransId="{50F06443-5264-4451-A43E-78D078CF5151}" sibTransId="{23AC81AC-9EE0-40EF-B8FA-095B94B70CE1}"/>
    <dgm:cxn modelId="{FA75C19A-3B65-40AD-9C32-D92DD6845833}" type="presOf" srcId="{3F93C19C-FD28-4F56-B9D5-0C378958E988}" destId="{303464C3-034B-4671-B373-FA61CE432E00}" srcOrd="0" destOrd="0" presId="urn:microsoft.com/office/officeart/2005/8/layout/process5"/>
    <dgm:cxn modelId="{9BFDB99D-5991-44D1-97B2-6A5EB7DE36E7}" type="presOf" srcId="{3B7A7E12-9B73-42DC-B788-9409A0D308CB}" destId="{A5CCED1B-D915-4D91-A554-027518C585A6}" srcOrd="0" destOrd="0" presId="urn:microsoft.com/office/officeart/2005/8/layout/process5"/>
    <dgm:cxn modelId="{4F0B4CA1-AD87-489A-962E-3189762688E3}" type="presOf" srcId="{EC9E7C46-1484-478B-82F9-E5308B6B22BC}" destId="{07F3CD9B-6ED1-4FFD-A9AC-374C2FCC7017}" srcOrd="0" destOrd="0" presId="urn:microsoft.com/office/officeart/2005/8/layout/process5"/>
    <dgm:cxn modelId="{1B43BFA5-38C2-472E-B172-E1E766AD3614}" type="presOf" srcId="{FDE8554B-67F8-45FC-8072-ABBB155D9C93}" destId="{15B401AF-30F4-4C4C-8248-3914DB31AADF}" srcOrd="1" destOrd="0" presId="urn:microsoft.com/office/officeart/2005/8/layout/process5"/>
    <dgm:cxn modelId="{1906B5A7-D23D-4A50-8BDE-025C0CAB5172}" srcId="{279177FA-DEC3-48FE-8BD6-0577C7744519}" destId="{3F93C19C-FD28-4F56-B9D5-0C378958E988}" srcOrd="1" destOrd="0" parTransId="{CFDDE866-1BDE-4F4D-BCB0-EB86D4559251}" sibTransId="{3B7A7E12-9B73-42DC-B788-9409A0D308CB}"/>
    <dgm:cxn modelId="{3D03CFAF-CE1B-434A-9D7F-AE6357DE1B6E}" type="presOf" srcId="{4F1F1397-70A6-4DE9-A62C-D13853C97153}" destId="{992E9787-E34E-458D-B9EF-64A228A792BA}" srcOrd="0" destOrd="0" presId="urn:microsoft.com/office/officeart/2005/8/layout/process5"/>
    <dgm:cxn modelId="{7DA638BB-6BC8-4A44-8EC0-2D421DD5A5E6}" type="presOf" srcId="{68DBB2CD-A4A0-4BAE-91DD-15668AA269F0}" destId="{22FBB79D-2798-437F-84E4-9FB1D2A426A9}" srcOrd="0" destOrd="0" presId="urn:microsoft.com/office/officeart/2005/8/layout/process5"/>
    <dgm:cxn modelId="{FFA3AACF-DAE9-4027-B5CF-B52B7B0B1EC6}" srcId="{279177FA-DEC3-48FE-8BD6-0577C7744519}" destId="{E4614F2F-F471-4E69-9BE9-258E105A0FF1}" srcOrd="10" destOrd="0" parTransId="{3BA4B3C6-9717-4480-96CE-B0714B9E7B64}" sibTransId="{7FCC89A3-8231-4828-837D-DEC6A39D8B09}"/>
    <dgm:cxn modelId="{82EE67DA-85AA-4EF6-A9E5-8AE77A47150D}" type="presOf" srcId="{98826722-8F33-46D5-8099-7FDA9BE6F256}" destId="{1ED3DE12-C4D9-4AC4-8EB3-EFCCC8AB0A40}" srcOrd="0" destOrd="0" presId="urn:microsoft.com/office/officeart/2005/8/layout/process5"/>
    <dgm:cxn modelId="{A12B6EDB-449B-4D5A-A5DA-C5C70F75CEC8}" type="presOf" srcId="{51DAF3E1-CA0D-4401-BF86-878982A71BB1}" destId="{B895128A-5B8D-477C-9EED-F565CFD16CB1}" srcOrd="1" destOrd="0" presId="urn:microsoft.com/office/officeart/2005/8/layout/process5"/>
    <dgm:cxn modelId="{5B1CABE4-D88D-474A-BB52-E9F8010C9BB9}" srcId="{279177FA-DEC3-48FE-8BD6-0577C7744519}" destId="{E02090F2-935F-4414-BB7A-09A6E2FED7DA}" srcOrd="3" destOrd="0" parTransId="{7B3DDF8A-9743-4C26-9C2D-78AB69F9B2C9}" sibTransId="{39E5E2C1-751C-4688-9779-C44A072A30B9}"/>
    <dgm:cxn modelId="{165037EA-2616-4B27-B122-6DB66E15E4B7}" type="presOf" srcId="{856E4A36-2126-454A-8DBC-2A839B245755}" destId="{9ADAAFE9-2AB0-46A4-BEFE-8F720922E785}" srcOrd="0" destOrd="0" presId="urn:microsoft.com/office/officeart/2005/8/layout/process5"/>
    <dgm:cxn modelId="{BA7F38ED-124C-4ACF-9199-220522F9933A}" type="presOf" srcId="{FDE8554B-67F8-45FC-8072-ABBB155D9C93}" destId="{9846C291-AE4B-45D9-B94A-2C21D78E8BD6}" srcOrd="0" destOrd="0" presId="urn:microsoft.com/office/officeart/2005/8/layout/process5"/>
    <dgm:cxn modelId="{280A44F0-B114-45EF-A18E-71DF9D98E074}" type="presOf" srcId="{4599FF39-0EFE-4A62-B87B-9E157AA8C825}" destId="{38426279-F880-4C36-9021-B6BF491C8BD0}" srcOrd="0" destOrd="0" presId="urn:microsoft.com/office/officeart/2005/8/layout/process5"/>
    <dgm:cxn modelId="{AEE6D4F4-9EB9-4875-9060-0C03A7D84586}" type="presOf" srcId="{23AC81AC-9EE0-40EF-B8FA-095B94B70CE1}" destId="{FBA5DF54-F068-4E5A-BA9C-D947243B59E8}" srcOrd="1" destOrd="0" presId="urn:microsoft.com/office/officeart/2005/8/layout/process5"/>
    <dgm:cxn modelId="{82C296FD-C4C1-44F2-A436-1C38EFFB76EB}" type="presOf" srcId="{39E5E2C1-751C-4688-9779-C44A072A30B9}" destId="{89E9C75F-0D8B-48FC-9167-FCBDB535527C}" srcOrd="1" destOrd="0" presId="urn:microsoft.com/office/officeart/2005/8/layout/process5"/>
    <dgm:cxn modelId="{BCB35D34-2F10-46DF-81E9-D17CEB6904AB}" type="presParOf" srcId="{6F6E8390-2D73-49E7-B379-D35E0C85DF96}" destId="{2BD192A9-6222-4A1D-BCB1-C9DDB5108D31}" srcOrd="0" destOrd="0" presId="urn:microsoft.com/office/officeart/2005/8/layout/process5"/>
    <dgm:cxn modelId="{6CF9FE49-A7C8-4CD2-B02F-2309949026B5}" type="presParOf" srcId="{6F6E8390-2D73-49E7-B379-D35E0C85DF96}" destId="{992E9787-E34E-458D-B9EF-64A228A792BA}" srcOrd="1" destOrd="0" presId="urn:microsoft.com/office/officeart/2005/8/layout/process5"/>
    <dgm:cxn modelId="{C654DABF-E619-40AD-9DF4-438338A4A156}" type="presParOf" srcId="{992E9787-E34E-458D-B9EF-64A228A792BA}" destId="{EB6F5BA5-9CDB-4699-B139-B99735A9C125}" srcOrd="0" destOrd="0" presId="urn:microsoft.com/office/officeart/2005/8/layout/process5"/>
    <dgm:cxn modelId="{6D1CFEF4-58BC-4723-8EEF-EC4F911DED5D}" type="presParOf" srcId="{6F6E8390-2D73-49E7-B379-D35E0C85DF96}" destId="{303464C3-034B-4671-B373-FA61CE432E00}" srcOrd="2" destOrd="0" presId="urn:microsoft.com/office/officeart/2005/8/layout/process5"/>
    <dgm:cxn modelId="{2B31D4E6-0042-48DF-B24B-170D39858316}" type="presParOf" srcId="{6F6E8390-2D73-49E7-B379-D35E0C85DF96}" destId="{A5CCED1B-D915-4D91-A554-027518C585A6}" srcOrd="3" destOrd="0" presId="urn:microsoft.com/office/officeart/2005/8/layout/process5"/>
    <dgm:cxn modelId="{AD7ACFBF-5A29-462D-92CB-05B5895687D8}" type="presParOf" srcId="{A5CCED1B-D915-4D91-A554-027518C585A6}" destId="{FF2DD3BD-BFE5-4EB3-98EC-6D582214E4EB}" srcOrd="0" destOrd="0" presId="urn:microsoft.com/office/officeart/2005/8/layout/process5"/>
    <dgm:cxn modelId="{245F1F67-C1FF-43FF-B3DB-E8EF4A89513C}" type="presParOf" srcId="{6F6E8390-2D73-49E7-B379-D35E0C85DF96}" destId="{1ED3DE12-C4D9-4AC4-8EB3-EFCCC8AB0A40}" srcOrd="4" destOrd="0" presId="urn:microsoft.com/office/officeart/2005/8/layout/process5"/>
    <dgm:cxn modelId="{1042DB8E-7A06-4042-977A-DB50B8A7A8FE}" type="presParOf" srcId="{6F6E8390-2D73-49E7-B379-D35E0C85DF96}" destId="{22FBB79D-2798-437F-84E4-9FB1D2A426A9}" srcOrd="5" destOrd="0" presId="urn:microsoft.com/office/officeart/2005/8/layout/process5"/>
    <dgm:cxn modelId="{FB98E393-AD02-4D36-9998-25CF9B1F6561}" type="presParOf" srcId="{22FBB79D-2798-437F-84E4-9FB1D2A426A9}" destId="{E57E0AC6-7DC2-4B37-8FCF-9EF4402E6402}" srcOrd="0" destOrd="0" presId="urn:microsoft.com/office/officeart/2005/8/layout/process5"/>
    <dgm:cxn modelId="{47B10BA3-DB6A-45E4-B3AF-B122F42BB74B}" type="presParOf" srcId="{6F6E8390-2D73-49E7-B379-D35E0C85DF96}" destId="{1F7C3066-F95D-4A65-9AC7-084CC4BAAFAC}" srcOrd="6" destOrd="0" presId="urn:microsoft.com/office/officeart/2005/8/layout/process5"/>
    <dgm:cxn modelId="{82E5A64E-31A4-4A30-99AC-190EB02C0F2D}" type="presParOf" srcId="{6F6E8390-2D73-49E7-B379-D35E0C85DF96}" destId="{80E5071F-1D56-433D-BD10-C51F5D386ABD}" srcOrd="7" destOrd="0" presId="urn:microsoft.com/office/officeart/2005/8/layout/process5"/>
    <dgm:cxn modelId="{842F1C1A-634E-4DF1-92B0-DCE5C1806DA9}" type="presParOf" srcId="{80E5071F-1D56-433D-BD10-C51F5D386ABD}" destId="{89E9C75F-0D8B-48FC-9167-FCBDB535527C}" srcOrd="0" destOrd="0" presId="urn:microsoft.com/office/officeart/2005/8/layout/process5"/>
    <dgm:cxn modelId="{49A9BE34-7795-4047-98BC-1644E243FB54}" type="presParOf" srcId="{6F6E8390-2D73-49E7-B379-D35E0C85DF96}" destId="{9740277C-B0A6-4A73-88AB-ED3349242E29}" srcOrd="8" destOrd="0" presId="urn:microsoft.com/office/officeart/2005/8/layout/process5"/>
    <dgm:cxn modelId="{4F1ED6AC-B3B6-4797-9B77-CEDF6F1435AD}" type="presParOf" srcId="{6F6E8390-2D73-49E7-B379-D35E0C85DF96}" destId="{07F3CD9B-6ED1-4FFD-A9AC-374C2FCC7017}" srcOrd="9" destOrd="0" presId="urn:microsoft.com/office/officeart/2005/8/layout/process5"/>
    <dgm:cxn modelId="{E8E30092-ED7D-438D-A5C8-456BE1FBC874}" type="presParOf" srcId="{07F3CD9B-6ED1-4FFD-A9AC-374C2FCC7017}" destId="{F2EA4791-C292-4B0F-A439-0E2B815F4E9F}" srcOrd="0" destOrd="0" presId="urn:microsoft.com/office/officeart/2005/8/layout/process5"/>
    <dgm:cxn modelId="{9BF66E25-5AAF-42F3-AAB2-94C1E9AC28E9}" type="presParOf" srcId="{6F6E8390-2D73-49E7-B379-D35E0C85DF96}" destId="{F11B46CA-E3D9-4E87-AFBE-4C9078BC8117}" srcOrd="10" destOrd="0" presId="urn:microsoft.com/office/officeart/2005/8/layout/process5"/>
    <dgm:cxn modelId="{3B4E8584-E35B-4E75-B53B-5F5F46172552}" type="presParOf" srcId="{6F6E8390-2D73-49E7-B379-D35E0C85DF96}" destId="{100ADE7E-4D7F-45BB-BC3F-D813ED6B1D29}" srcOrd="11" destOrd="0" presId="urn:microsoft.com/office/officeart/2005/8/layout/process5"/>
    <dgm:cxn modelId="{3AE48E67-E9BB-4137-B477-BFEE2EF88959}" type="presParOf" srcId="{100ADE7E-4D7F-45BB-BC3F-D813ED6B1D29}" destId="{D9C53EAE-5722-4792-9F1D-15AF0000E675}" srcOrd="0" destOrd="0" presId="urn:microsoft.com/office/officeart/2005/8/layout/process5"/>
    <dgm:cxn modelId="{8B7A5C19-B873-48EA-A76F-15D1354A7835}" type="presParOf" srcId="{6F6E8390-2D73-49E7-B379-D35E0C85DF96}" destId="{F1DA09B3-4DF6-4128-8A53-B8DE6125C5E8}" srcOrd="12" destOrd="0" presId="urn:microsoft.com/office/officeart/2005/8/layout/process5"/>
    <dgm:cxn modelId="{2CD35F48-235B-4781-AD55-7CB3EC034BA3}" type="presParOf" srcId="{6F6E8390-2D73-49E7-B379-D35E0C85DF96}" destId="{E46C9463-AAA8-489B-BDA3-77A774E9D1F0}" srcOrd="13" destOrd="0" presId="urn:microsoft.com/office/officeart/2005/8/layout/process5"/>
    <dgm:cxn modelId="{0BFF3620-7C94-48B2-AC2B-37F3D2A80CD8}" type="presParOf" srcId="{E46C9463-AAA8-489B-BDA3-77A774E9D1F0}" destId="{FBA5DF54-F068-4E5A-BA9C-D947243B59E8}" srcOrd="0" destOrd="0" presId="urn:microsoft.com/office/officeart/2005/8/layout/process5"/>
    <dgm:cxn modelId="{6DA148E3-548D-4A25-8EC8-48F5852E6595}" type="presParOf" srcId="{6F6E8390-2D73-49E7-B379-D35E0C85DF96}" destId="{AEFC2C5B-81C1-49BF-9C2C-4CAD69EFCCF1}" srcOrd="14" destOrd="0" presId="urn:microsoft.com/office/officeart/2005/8/layout/process5"/>
    <dgm:cxn modelId="{F95FA0A8-1F9F-4041-9A00-343BBD25A5CD}" type="presParOf" srcId="{6F6E8390-2D73-49E7-B379-D35E0C85DF96}" destId="{A873E24A-3AA0-49A7-898D-8B59389B80B8}" srcOrd="15" destOrd="0" presId="urn:microsoft.com/office/officeart/2005/8/layout/process5"/>
    <dgm:cxn modelId="{3A3F9D0B-DE7B-4DA2-BD99-3F93692BF92C}" type="presParOf" srcId="{A873E24A-3AA0-49A7-898D-8B59389B80B8}" destId="{B895128A-5B8D-477C-9EED-F565CFD16CB1}" srcOrd="0" destOrd="0" presId="urn:microsoft.com/office/officeart/2005/8/layout/process5"/>
    <dgm:cxn modelId="{AF33285B-00F7-45B2-8191-B3CBCDA26585}" type="presParOf" srcId="{6F6E8390-2D73-49E7-B379-D35E0C85DF96}" destId="{9ADAAFE9-2AB0-46A4-BEFE-8F720922E785}" srcOrd="16" destOrd="0" presId="urn:microsoft.com/office/officeart/2005/8/layout/process5"/>
    <dgm:cxn modelId="{5CB12230-B8EA-443F-BD41-4BF414C9D1A7}" type="presParOf" srcId="{6F6E8390-2D73-49E7-B379-D35E0C85DF96}" destId="{8D160900-A613-4DB8-BFE9-EBF88E9B8A77}" srcOrd="17" destOrd="0" presId="urn:microsoft.com/office/officeart/2005/8/layout/process5"/>
    <dgm:cxn modelId="{CCA7AF3B-D89F-45EC-A5F2-5DE666188D73}" type="presParOf" srcId="{8D160900-A613-4DB8-BFE9-EBF88E9B8A77}" destId="{0E24D51D-EF7B-46AD-8B9C-46754EF78C2B}" srcOrd="0" destOrd="0" presId="urn:microsoft.com/office/officeart/2005/8/layout/process5"/>
    <dgm:cxn modelId="{D56ACFA4-C5F1-408A-9662-E54E3A85BF4F}" type="presParOf" srcId="{6F6E8390-2D73-49E7-B379-D35E0C85DF96}" destId="{38426279-F880-4C36-9021-B6BF491C8BD0}" srcOrd="18" destOrd="0" presId="urn:microsoft.com/office/officeart/2005/8/layout/process5"/>
    <dgm:cxn modelId="{B6C859D1-27C6-4E0B-87C7-BB7524A2158C}" type="presParOf" srcId="{6F6E8390-2D73-49E7-B379-D35E0C85DF96}" destId="{9846C291-AE4B-45D9-B94A-2C21D78E8BD6}" srcOrd="19" destOrd="0" presId="urn:microsoft.com/office/officeart/2005/8/layout/process5"/>
    <dgm:cxn modelId="{C693AF3D-3993-411D-B354-D93CB47B6775}" type="presParOf" srcId="{9846C291-AE4B-45D9-B94A-2C21D78E8BD6}" destId="{15B401AF-30F4-4C4C-8248-3914DB31AADF}" srcOrd="0" destOrd="0" presId="urn:microsoft.com/office/officeart/2005/8/layout/process5"/>
    <dgm:cxn modelId="{CF7CE9A6-A9BA-436B-984A-44B44CAA9471}" type="presParOf" srcId="{6F6E8390-2D73-49E7-B379-D35E0C85DF96}" destId="{666B3B12-871E-4F11-89BD-99232834807D}" srcOrd="2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81A54C-FB39-4088-9FCF-831E8F45C542}"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IN"/>
        </a:p>
      </dgm:t>
    </dgm:pt>
    <dgm:pt modelId="{A9E30611-C5F3-4BFF-B3E3-E0008DFCC6CF}">
      <dgm:prSet phldrT="[Text]"/>
      <dgm:spPr/>
      <dgm:t>
        <a:bodyPr/>
        <a:lstStyle/>
        <a:p>
          <a:pPr>
            <a:buFont typeface="Arial" pitchFamily="34" charset="0"/>
            <a:buChar char="•"/>
          </a:pPr>
          <a:r>
            <a:rPr lang="en-IN">
              <a:solidFill>
                <a:schemeClr val="tx1"/>
              </a:solidFill>
            </a:rPr>
            <a:t>IRC:28-1967: “Tentative Specifications for the Construction of Stabilized Soil Roads with Soft Aggregates in areas of Moderate and High Rainfall”</a:t>
          </a:r>
          <a:endParaRPr lang="en-IN" dirty="0"/>
        </a:p>
      </dgm:t>
    </dgm:pt>
    <dgm:pt modelId="{59B64B49-E9E2-4907-B3C1-7C0D4C85CE4C}" type="parTrans" cxnId="{4E062651-DE3B-4016-AED3-EF541CC7FBC9}">
      <dgm:prSet/>
      <dgm:spPr/>
      <dgm:t>
        <a:bodyPr/>
        <a:lstStyle/>
        <a:p>
          <a:endParaRPr lang="en-IN"/>
        </a:p>
      </dgm:t>
    </dgm:pt>
    <dgm:pt modelId="{8A401B48-DEDB-41FF-9DB8-A4AEA85D389C}" type="sibTrans" cxnId="{4E062651-DE3B-4016-AED3-EF541CC7FBC9}">
      <dgm:prSet/>
      <dgm:spPr/>
      <dgm:t>
        <a:bodyPr/>
        <a:lstStyle/>
        <a:p>
          <a:endParaRPr lang="en-IN"/>
        </a:p>
      </dgm:t>
    </dgm:pt>
    <dgm:pt modelId="{1AB42B53-BF86-423B-BE9C-F642EF6D1D89}">
      <dgm:prSet/>
      <dgm:spPr/>
      <dgm:t>
        <a:bodyPr/>
        <a:lstStyle/>
        <a:p>
          <a:pPr>
            <a:buFont typeface="Arial" pitchFamily="34" charset="0"/>
            <a:buChar char="•"/>
          </a:pPr>
          <a:r>
            <a:rPr lang="en-IN" dirty="0">
              <a:solidFill>
                <a:schemeClr val="tx1"/>
              </a:solidFill>
            </a:rPr>
            <a:t>IRC:33-1969: “Standard Procedure for Evaluation and Condition Survey of Stabilized Soil Roads”.</a:t>
          </a:r>
        </a:p>
      </dgm:t>
    </dgm:pt>
    <dgm:pt modelId="{EEA98B69-97B1-4DA1-82AF-D8E75B56FE4B}" type="parTrans" cxnId="{ED739EF6-DC45-4B37-B50F-8AAA21973790}">
      <dgm:prSet/>
      <dgm:spPr/>
      <dgm:t>
        <a:bodyPr/>
        <a:lstStyle/>
        <a:p>
          <a:endParaRPr lang="en-IN"/>
        </a:p>
      </dgm:t>
    </dgm:pt>
    <dgm:pt modelId="{B7F3893E-1612-4D10-920F-4FB05BAC3D9B}" type="sibTrans" cxnId="{ED739EF6-DC45-4B37-B50F-8AAA21973790}">
      <dgm:prSet/>
      <dgm:spPr/>
      <dgm:t>
        <a:bodyPr/>
        <a:lstStyle/>
        <a:p>
          <a:endParaRPr lang="en-IN"/>
        </a:p>
      </dgm:t>
    </dgm:pt>
    <dgm:pt modelId="{5ADE5625-5AD0-4769-BE21-6FCB22782B73}">
      <dgm:prSet/>
      <dgm:spPr/>
      <dgm:t>
        <a:bodyPr/>
        <a:lstStyle/>
        <a:p>
          <a:pPr>
            <a:buFont typeface="Arial" pitchFamily="34" charset="0"/>
            <a:buChar char="•"/>
          </a:pPr>
          <a:r>
            <a:rPr lang="en-IN">
              <a:solidFill>
                <a:schemeClr val="tx1"/>
              </a:solidFill>
            </a:rPr>
            <a:t>IRC:49-1973: “Recommended Practice for the Pulverisation of Black Cotton and Soils for Lime Stabilization.</a:t>
          </a:r>
          <a:endParaRPr lang="en-IN" dirty="0">
            <a:solidFill>
              <a:schemeClr val="tx1"/>
            </a:solidFill>
          </a:endParaRPr>
        </a:p>
      </dgm:t>
    </dgm:pt>
    <dgm:pt modelId="{F1905385-287F-4D29-AB1B-81F6ACE04ACF}" type="parTrans" cxnId="{3DC01B9A-0DDA-4DB5-BD3A-81DF986BACB6}">
      <dgm:prSet/>
      <dgm:spPr/>
      <dgm:t>
        <a:bodyPr/>
        <a:lstStyle/>
        <a:p>
          <a:endParaRPr lang="en-IN"/>
        </a:p>
      </dgm:t>
    </dgm:pt>
    <dgm:pt modelId="{1EAC511F-B627-4519-B38B-C56EAC05EB3D}" type="sibTrans" cxnId="{3DC01B9A-0DDA-4DB5-BD3A-81DF986BACB6}">
      <dgm:prSet/>
      <dgm:spPr/>
      <dgm:t>
        <a:bodyPr/>
        <a:lstStyle/>
        <a:p>
          <a:endParaRPr lang="en-IN"/>
        </a:p>
      </dgm:t>
    </dgm:pt>
    <dgm:pt modelId="{0D081476-7555-4395-8FB9-2EA9A36CADC7}">
      <dgm:prSet/>
      <dgm:spPr/>
      <dgm:t>
        <a:bodyPr/>
        <a:lstStyle/>
        <a:p>
          <a:pPr>
            <a:buFont typeface="Arial" pitchFamily="34" charset="0"/>
            <a:buChar char="•"/>
          </a:pPr>
          <a:r>
            <a:rPr lang="en-IN">
              <a:solidFill>
                <a:schemeClr val="tx1"/>
              </a:solidFill>
            </a:rPr>
            <a:t>IRC:50-1973: “Recommended Design Criterion for the use of Cement Modified Soils in Road Construction”. </a:t>
          </a:r>
          <a:endParaRPr lang="en-IN" dirty="0">
            <a:solidFill>
              <a:schemeClr val="tx1"/>
            </a:solidFill>
          </a:endParaRPr>
        </a:p>
      </dgm:t>
    </dgm:pt>
    <dgm:pt modelId="{0DCE630A-CDED-4C6E-9136-2A010FBAC39A}" type="parTrans" cxnId="{AE587E72-47D5-4854-A415-50F9D6EB33EB}">
      <dgm:prSet/>
      <dgm:spPr/>
      <dgm:t>
        <a:bodyPr/>
        <a:lstStyle/>
        <a:p>
          <a:endParaRPr lang="en-IN"/>
        </a:p>
      </dgm:t>
    </dgm:pt>
    <dgm:pt modelId="{058E8B32-60E8-4425-851D-B6C4A81D1E5F}" type="sibTrans" cxnId="{AE587E72-47D5-4854-A415-50F9D6EB33EB}">
      <dgm:prSet/>
      <dgm:spPr/>
      <dgm:t>
        <a:bodyPr/>
        <a:lstStyle/>
        <a:p>
          <a:endParaRPr lang="en-IN"/>
        </a:p>
      </dgm:t>
    </dgm:pt>
    <dgm:pt modelId="{3A96F10D-6EC3-4095-9577-7824375DA97E}">
      <dgm:prSet/>
      <dgm:spPr/>
      <dgm:t>
        <a:bodyPr/>
        <a:lstStyle/>
        <a:p>
          <a:pPr>
            <a:buFont typeface="Arial" pitchFamily="34" charset="0"/>
            <a:buChar char="•"/>
          </a:pPr>
          <a:r>
            <a:rPr lang="en-IN">
              <a:solidFill>
                <a:schemeClr val="tx1"/>
              </a:solidFill>
            </a:rPr>
            <a:t>IRC:51-1992: “Guidelines for the use of Soil-Lime Mixes in Road Construction”. </a:t>
          </a:r>
          <a:endParaRPr lang="en-IN" dirty="0">
            <a:solidFill>
              <a:schemeClr val="tx1"/>
            </a:solidFill>
          </a:endParaRPr>
        </a:p>
      </dgm:t>
    </dgm:pt>
    <dgm:pt modelId="{0AB33E87-DF18-46D9-93B4-F0079FE41B6F}" type="parTrans" cxnId="{8B2D5E94-FE70-4E11-902B-58DE0AE3CBD5}">
      <dgm:prSet/>
      <dgm:spPr/>
      <dgm:t>
        <a:bodyPr/>
        <a:lstStyle/>
        <a:p>
          <a:endParaRPr lang="en-IN"/>
        </a:p>
      </dgm:t>
    </dgm:pt>
    <dgm:pt modelId="{A352E9BD-ABA8-49D9-9B26-96C268433217}" type="sibTrans" cxnId="{8B2D5E94-FE70-4E11-902B-58DE0AE3CBD5}">
      <dgm:prSet/>
      <dgm:spPr/>
      <dgm:t>
        <a:bodyPr/>
        <a:lstStyle/>
        <a:p>
          <a:endParaRPr lang="en-IN"/>
        </a:p>
      </dgm:t>
    </dgm:pt>
    <dgm:pt modelId="{289356B9-7350-40BF-8485-5644EF9AAA97}">
      <dgm:prSet/>
      <dgm:spPr/>
      <dgm:t>
        <a:bodyPr/>
        <a:lstStyle/>
        <a:p>
          <a:pPr>
            <a:buFont typeface="Arial" pitchFamily="34" charset="0"/>
            <a:buChar char="•"/>
          </a:pPr>
          <a:r>
            <a:rPr lang="en-IN">
              <a:solidFill>
                <a:schemeClr val="tx1"/>
              </a:solidFill>
            </a:rPr>
            <a:t>IRC:88-1984:  “Recommended Practice for Lime-Fly Ash Stabilized Soils Base/Sub-Base in Pavement Construction”. </a:t>
          </a:r>
          <a:endParaRPr lang="en-IN" dirty="0">
            <a:solidFill>
              <a:schemeClr val="tx1"/>
            </a:solidFill>
          </a:endParaRPr>
        </a:p>
      </dgm:t>
    </dgm:pt>
    <dgm:pt modelId="{205BC1E4-5ED7-4A19-8C14-659789ED05BF}" type="parTrans" cxnId="{71524DAF-846A-4811-9E08-5B63FEF952E4}">
      <dgm:prSet/>
      <dgm:spPr/>
      <dgm:t>
        <a:bodyPr/>
        <a:lstStyle/>
        <a:p>
          <a:endParaRPr lang="en-IN"/>
        </a:p>
      </dgm:t>
    </dgm:pt>
    <dgm:pt modelId="{B306BC38-2EF9-45E1-A187-513B22E08050}" type="sibTrans" cxnId="{71524DAF-846A-4811-9E08-5B63FEF952E4}">
      <dgm:prSet/>
      <dgm:spPr/>
      <dgm:t>
        <a:bodyPr/>
        <a:lstStyle/>
        <a:p>
          <a:endParaRPr lang="en-IN"/>
        </a:p>
      </dgm:t>
    </dgm:pt>
    <dgm:pt modelId="{F21BAF7C-3E4C-433C-9C4F-3FB9E2371BDA}" type="pres">
      <dgm:prSet presAssocID="{FB81A54C-FB39-4088-9FCF-831E8F45C542}" presName="Name0" presStyleCnt="0">
        <dgm:presLayoutVars>
          <dgm:chMax val="7"/>
          <dgm:chPref val="7"/>
          <dgm:dir/>
        </dgm:presLayoutVars>
      </dgm:prSet>
      <dgm:spPr/>
    </dgm:pt>
    <dgm:pt modelId="{999C8DF1-9335-4207-B94D-EF32CFCA8D35}" type="pres">
      <dgm:prSet presAssocID="{FB81A54C-FB39-4088-9FCF-831E8F45C542}" presName="Name1" presStyleCnt="0"/>
      <dgm:spPr/>
    </dgm:pt>
    <dgm:pt modelId="{DC7D4014-2649-4423-80A8-15BC260D328A}" type="pres">
      <dgm:prSet presAssocID="{FB81A54C-FB39-4088-9FCF-831E8F45C542}" presName="cycle" presStyleCnt="0"/>
      <dgm:spPr/>
    </dgm:pt>
    <dgm:pt modelId="{90B6DF6B-7A21-40E7-A4C1-71C683B97EB5}" type="pres">
      <dgm:prSet presAssocID="{FB81A54C-FB39-4088-9FCF-831E8F45C542}" presName="srcNode" presStyleLbl="node1" presStyleIdx="0" presStyleCnt="6"/>
      <dgm:spPr/>
    </dgm:pt>
    <dgm:pt modelId="{8B3A9EB1-D6B0-4CBE-A5C2-AB23556A8750}" type="pres">
      <dgm:prSet presAssocID="{FB81A54C-FB39-4088-9FCF-831E8F45C542}" presName="conn" presStyleLbl="parChTrans1D2" presStyleIdx="0" presStyleCnt="1"/>
      <dgm:spPr/>
    </dgm:pt>
    <dgm:pt modelId="{77155D57-1032-4474-BE21-248E2BBF0ADC}" type="pres">
      <dgm:prSet presAssocID="{FB81A54C-FB39-4088-9FCF-831E8F45C542}" presName="extraNode" presStyleLbl="node1" presStyleIdx="0" presStyleCnt="6"/>
      <dgm:spPr/>
    </dgm:pt>
    <dgm:pt modelId="{62F72D08-1D6B-4899-B165-FEDC3D5BFCE4}" type="pres">
      <dgm:prSet presAssocID="{FB81A54C-FB39-4088-9FCF-831E8F45C542}" presName="dstNode" presStyleLbl="node1" presStyleIdx="0" presStyleCnt="6"/>
      <dgm:spPr/>
    </dgm:pt>
    <dgm:pt modelId="{63374AAD-60C3-4FD4-A2BB-8EB0F3866569}" type="pres">
      <dgm:prSet presAssocID="{A9E30611-C5F3-4BFF-B3E3-E0008DFCC6CF}" presName="text_1" presStyleLbl="node1" presStyleIdx="0" presStyleCnt="6">
        <dgm:presLayoutVars>
          <dgm:bulletEnabled val="1"/>
        </dgm:presLayoutVars>
      </dgm:prSet>
      <dgm:spPr/>
    </dgm:pt>
    <dgm:pt modelId="{1B887245-4F4C-4F9F-81EA-F1CDA20C0296}" type="pres">
      <dgm:prSet presAssocID="{A9E30611-C5F3-4BFF-B3E3-E0008DFCC6CF}" presName="accent_1" presStyleCnt="0"/>
      <dgm:spPr/>
    </dgm:pt>
    <dgm:pt modelId="{6BB4275E-14EB-4ADF-8E33-009409A206E7}" type="pres">
      <dgm:prSet presAssocID="{A9E30611-C5F3-4BFF-B3E3-E0008DFCC6CF}" presName="accentRepeatNode" presStyleLbl="solidFgAcc1" presStyleIdx="0" presStyleCnt="6"/>
      <dgm:spPr/>
    </dgm:pt>
    <dgm:pt modelId="{3DAD00DD-4416-411C-8B5B-4664C6A5D7E3}" type="pres">
      <dgm:prSet presAssocID="{1AB42B53-BF86-423B-BE9C-F642EF6D1D89}" presName="text_2" presStyleLbl="node1" presStyleIdx="1" presStyleCnt="6">
        <dgm:presLayoutVars>
          <dgm:bulletEnabled val="1"/>
        </dgm:presLayoutVars>
      </dgm:prSet>
      <dgm:spPr/>
    </dgm:pt>
    <dgm:pt modelId="{D1467F10-4586-452C-8A83-097513DBDCC7}" type="pres">
      <dgm:prSet presAssocID="{1AB42B53-BF86-423B-BE9C-F642EF6D1D89}" presName="accent_2" presStyleCnt="0"/>
      <dgm:spPr/>
    </dgm:pt>
    <dgm:pt modelId="{6F686C93-7578-4BE6-A27F-E127A5DFCCCC}" type="pres">
      <dgm:prSet presAssocID="{1AB42B53-BF86-423B-BE9C-F642EF6D1D89}" presName="accentRepeatNode" presStyleLbl="solidFgAcc1" presStyleIdx="1" presStyleCnt="6"/>
      <dgm:spPr/>
    </dgm:pt>
    <dgm:pt modelId="{0AA15648-262B-449A-A331-8BBF45B712F9}" type="pres">
      <dgm:prSet presAssocID="{5ADE5625-5AD0-4769-BE21-6FCB22782B73}" presName="text_3" presStyleLbl="node1" presStyleIdx="2" presStyleCnt="6">
        <dgm:presLayoutVars>
          <dgm:bulletEnabled val="1"/>
        </dgm:presLayoutVars>
      </dgm:prSet>
      <dgm:spPr/>
    </dgm:pt>
    <dgm:pt modelId="{05EC3A01-CC30-44C7-943E-C97E10B1CD6E}" type="pres">
      <dgm:prSet presAssocID="{5ADE5625-5AD0-4769-BE21-6FCB22782B73}" presName="accent_3" presStyleCnt="0"/>
      <dgm:spPr/>
    </dgm:pt>
    <dgm:pt modelId="{BD14CD35-F3DE-4B99-8267-B04EE7F897A4}" type="pres">
      <dgm:prSet presAssocID="{5ADE5625-5AD0-4769-BE21-6FCB22782B73}" presName="accentRepeatNode" presStyleLbl="solidFgAcc1" presStyleIdx="2" presStyleCnt="6"/>
      <dgm:spPr/>
    </dgm:pt>
    <dgm:pt modelId="{5ED08BFF-22BD-4345-9DAC-80D080A48710}" type="pres">
      <dgm:prSet presAssocID="{0D081476-7555-4395-8FB9-2EA9A36CADC7}" presName="text_4" presStyleLbl="node1" presStyleIdx="3" presStyleCnt="6">
        <dgm:presLayoutVars>
          <dgm:bulletEnabled val="1"/>
        </dgm:presLayoutVars>
      </dgm:prSet>
      <dgm:spPr/>
    </dgm:pt>
    <dgm:pt modelId="{B1BFE50F-EA02-4950-A138-C818454B3DF0}" type="pres">
      <dgm:prSet presAssocID="{0D081476-7555-4395-8FB9-2EA9A36CADC7}" presName="accent_4" presStyleCnt="0"/>
      <dgm:spPr/>
    </dgm:pt>
    <dgm:pt modelId="{D00F6BFB-3B91-43F4-8B9F-0CE89E519C28}" type="pres">
      <dgm:prSet presAssocID="{0D081476-7555-4395-8FB9-2EA9A36CADC7}" presName="accentRepeatNode" presStyleLbl="solidFgAcc1" presStyleIdx="3" presStyleCnt="6"/>
      <dgm:spPr/>
    </dgm:pt>
    <dgm:pt modelId="{2BB06A10-A1A4-48C9-AF41-59825861D30D}" type="pres">
      <dgm:prSet presAssocID="{3A96F10D-6EC3-4095-9577-7824375DA97E}" presName="text_5" presStyleLbl="node1" presStyleIdx="4" presStyleCnt="6">
        <dgm:presLayoutVars>
          <dgm:bulletEnabled val="1"/>
        </dgm:presLayoutVars>
      </dgm:prSet>
      <dgm:spPr/>
    </dgm:pt>
    <dgm:pt modelId="{997DCCC4-6A43-4A06-ABEA-9C9F54AF1E7B}" type="pres">
      <dgm:prSet presAssocID="{3A96F10D-6EC3-4095-9577-7824375DA97E}" presName="accent_5" presStyleCnt="0"/>
      <dgm:spPr/>
    </dgm:pt>
    <dgm:pt modelId="{969FA859-6953-4461-ACC1-42582DC51C08}" type="pres">
      <dgm:prSet presAssocID="{3A96F10D-6EC3-4095-9577-7824375DA97E}" presName="accentRepeatNode" presStyleLbl="solidFgAcc1" presStyleIdx="4" presStyleCnt="6"/>
      <dgm:spPr/>
    </dgm:pt>
    <dgm:pt modelId="{8A908085-CF05-4D03-AB46-EA8590374FA5}" type="pres">
      <dgm:prSet presAssocID="{289356B9-7350-40BF-8485-5644EF9AAA97}" presName="text_6" presStyleLbl="node1" presStyleIdx="5" presStyleCnt="6">
        <dgm:presLayoutVars>
          <dgm:bulletEnabled val="1"/>
        </dgm:presLayoutVars>
      </dgm:prSet>
      <dgm:spPr/>
    </dgm:pt>
    <dgm:pt modelId="{CBC52634-3178-4C8B-B4B3-492A4039F422}" type="pres">
      <dgm:prSet presAssocID="{289356B9-7350-40BF-8485-5644EF9AAA97}" presName="accent_6" presStyleCnt="0"/>
      <dgm:spPr/>
    </dgm:pt>
    <dgm:pt modelId="{E8B268FE-4EFF-4239-87DE-884BC4504369}" type="pres">
      <dgm:prSet presAssocID="{289356B9-7350-40BF-8485-5644EF9AAA97}" presName="accentRepeatNode" presStyleLbl="solidFgAcc1" presStyleIdx="5" presStyleCnt="6"/>
      <dgm:spPr/>
    </dgm:pt>
  </dgm:ptLst>
  <dgm:cxnLst>
    <dgm:cxn modelId="{FEB12619-F97B-4E14-B99C-01541C203A11}" type="presOf" srcId="{3A96F10D-6EC3-4095-9577-7824375DA97E}" destId="{2BB06A10-A1A4-48C9-AF41-59825861D30D}" srcOrd="0" destOrd="0" presId="urn:microsoft.com/office/officeart/2008/layout/VerticalCurvedList"/>
    <dgm:cxn modelId="{471C1C21-FAD3-42E2-84D0-505D43B8FC5A}" type="presOf" srcId="{5ADE5625-5AD0-4769-BE21-6FCB22782B73}" destId="{0AA15648-262B-449A-A331-8BBF45B712F9}" srcOrd="0" destOrd="0" presId="urn:microsoft.com/office/officeart/2008/layout/VerticalCurvedList"/>
    <dgm:cxn modelId="{CC925E2E-A00B-4FF1-AD75-08B4A315C12D}" type="presOf" srcId="{1AB42B53-BF86-423B-BE9C-F642EF6D1D89}" destId="{3DAD00DD-4416-411C-8B5B-4664C6A5D7E3}" srcOrd="0" destOrd="0" presId="urn:microsoft.com/office/officeart/2008/layout/VerticalCurvedList"/>
    <dgm:cxn modelId="{AC23A86B-124D-4953-9FCE-B19BE8800326}" type="presOf" srcId="{8A401B48-DEDB-41FF-9DB8-A4AEA85D389C}" destId="{8B3A9EB1-D6B0-4CBE-A5C2-AB23556A8750}" srcOrd="0" destOrd="0" presId="urn:microsoft.com/office/officeart/2008/layout/VerticalCurvedList"/>
    <dgm:cxn modelId="{4E062651-DE3B-4016-AED3-EF541CC7FBC9}" srcId="{FB81A54C-FB39-4088-9FCF-831E8F45C542}" destId="{A9E30611-C5F3-4BFF-B3E3-E0008DFCC6CF}" srcOrd="0" destOrd="0" parTransId="{59B64B49-E9E2-4907-B3C1-7C0D4C85CE4C}" sibTransId="{8A401B48-DEDB-41FF-9DB8-A4AEA85D389C}"/>
    <dgm:cxn modelId="{AE587E72-47D5-4854-A415-50F9D6EB33EB}" srcId="{FB81A54C-FB39-4088-9FCF-831E8F45C542}" destId="{0D081476-7555-4395-8FB9-2EA9A36CADC7}" srcOrd="3" destOrd="0" parTransId="{0DCE630A-CDED-4C6E-9136-2A010FBAC39A}" sibTransId="{058E8B32-60E8-4425-851D-B6C4A81D1E5F}"/>
    <dgm:cxn modelId="{179F2B7D-E97F-47FC-9BD7-CEE519A9EF88}" type="presOf" srcId="{FB81A54C-FB39-4088-9FCF-831E8F45C542}" destId="{F21BAF7C-3E4C-433C-9C4F-3FB9E2371BDA}" srcOrd="0" destOrd="0" presId="urn:microsoft.com/office/officeart/2008/layout/VerticalCurvedList"/>
    <dgm:cxn modelId="{8B2D5E94-FE70-4E11-902B-58DE0AE3CBD5}" srcId="{FB81A54C-FB39-4088-9FCF-831E8F45C542}" destId="{3A96F10D-6EC3-4095-9577-7824375DA97E}" srcOrd="4" destOrd="0" parTransId="{0AB33E87-DF18-46D9-93B4-F0079FE41B6F}" sibTransId="{A352E9BD-ABA8-49D9-9B26-96C268433217}"/>
    <dgm:cxn modelId="{3DC01B9A-0DDA-4DB5-BD3A-81DF986BACB6}" srcId="{FB81A54C-FB39-4088-9FCF-831E8F45C542}" destId="{5ADE5625-5AD0-4769-BE21-6FCB22782B73}" srcOrd="2" destOrd="0" parTransId="{F1905385-287F-4D29-AB1B-81F6ACE04ACF}" sibTransId="{1EAC511F-B627-4519-B38B-C56EAC05EB3D}"/>
    <dgm:cxn modelId="{71524DAF-846A-4811-9E08-5B63FEF952E4}" srcId="{FB81A54C-FB39-4088-9FCF-831E8F45C542}" destId="{289356B9-7350-40BF-8485-5644EF9AAA97}" srcOrd="5" destOrd="0" parTransId="{205BC1E4-5ED7-4A19-8C14-659789ED05BF}" sibTransId="{B306BC38-2EF9-45E1-A187-513B22E08050}"/>
    <dgm:cxn modelId="{B4593ECD-1DA4-40B9-BE2E-90667F623C09}" type="presOf" srcId="{0D081476-7555-4395-8FB9-2EA9A36CADC7}" destId="{5ED08BFF-22BD-4345-9DAC-80D080A48710}" srcOrd="0" destOrd="0" presId="urn:microsoft.com/office/officeart/2008/layout/VerticalCurvedList"/>
    <dgm:cxn modelId="{D01DA6DF-20B5-4B9C-8426-71C9098876D7}" type="presOf" srcId="{A9E30611-C5F3-4BFF-B3E3-E0008DFCC6CF}" destId="{63374AAD-60C3-4FD4-A2BB-8EB0F3866569}" srcOrd="0" destOrd="0" presId="urn:microsoft.com/office/officeart/2008/layout/VerticalCurvedList"/>
    <dgm:cxn modelId="{7369B7E4-12F9-47C6-BEB7-6A49208AF1A5}" type="presOf" srcId="{289356B9-7350-40BF-8485-5644EF9AAA97}" destId="{8A908085-CF05-4D03-AB46-EA8590374FA5}" srcOrd="0" destOrd="0" presId="urn:microsoft.com/office/officeart/2008/layout/VerticalCurvedList"/>
    <dgm:cxn modelId="{ED739EF6-DC45-4B37-B50F-8AAA21973790}" srcId="{FB81A54C-FB39-4088-9FCF-831E8F45C542}" destId="{1AB42B53-BF86-423B-BE9C-F642EF6D1D89}" srcOrd="1" destOrd="0" parTransId="{EEA98B69-97B1-4DA1-82AF-D8E75B56FE4B}" sibTransId="{B7F3893E-1612-4D10-920F-4FB05BAC3D9B}"/>
    <dgm:cxn modelId="{D63E1799-D985-41EE-B61C-6444EDC71306}" type="presParOf" srcId="{F21BAF7C-3E4C-433C-9C4F-3FB9E2371BDA}" destId="{999C8DF1-9335-4207-B94D-EF32CFCA8D35}" srcOrd="0" destOrd="0" presId="urn:microsoft.com/office/officeart/2008/layout/VerticalCurvedList"/>
    <dgm:cxn modelId="{8123257B-E211-4329-A6D5-727E79E72B30}" type="presParOf" srcId="{999C8DF1-9335-4207-B94D-EF32CFCA8D35}" destId="{DC7D4014-2649-4423-80A8-15BC260D328A}" srcOrd="0" destOrd="0" presId="urn:microsoft.com/office/officeart/2008/layout/VerticalCurvedList"/>
    <dgm:cxn modelId="{F54D4288-C010-45FC-97CD-6BC29DC6DBF0}" type="presParOf" srcId="{DC7D4014-2649-4423-80A8-15BC260D328A}" destId="{90B6DF6B-7A21-40E7-A4C1-71C683B97EB5}" srcOrd="0" destOrd="0" presId="urn:microsoft.com/office/officeart/2008/layout/VerticalCurvedList"/>
    <dgm:cxn modelId="{819DB49C-4C2D-4DB8-B663-B427BADBF60B}" type="presParOf" srcId="{DC7D4014-2649-4423-80A8-15BC260D328A}" destId="{8B3A9EB1-D6B0-4CBE-A5C2-AB23556A8750}" srcOrd="1" destOrd="0" presId="urn:microsoft.com/office/officeart/2008/layout/VerticalCurvedList"/>
    <dgm:cxn modelId="{0E373ED3-DF16-4DA2-927C-8909FFBD2027}" type="presParOf" srcId="{DC7D4014-2649-4423-80A8-15BC260D328A}" destId="{77155D57-1032-4474-BE21-248E2BBF0ADC}" srcOrd="2" destOrd="0" presId="urn:microsoft.com/office/officeart/2008/layout/VerticalCurvedList"/>
    <dgm:cxn modelId="{EB92FBDC-BE25-499D-978A-4F57DED35410}" type="presParOf" srcId="{DC7D4014-2649-4423-80A8-15BC260D328A}" destId="{62F72D08-1D6B-4899-B165-FEDC3D5BFCE4}" srcOrd="3" destOrd="0" presId="urn:microsoft.com/office/officeart/2008/layout/VerticalCurvedList"/>
    <dgm:cxn modelId="{EAA99E37-71DE-45FF-AC3A-6CB3415D49F5}" type="presParOf" srcId="{999C8DF1-9335-4207-B94D-EF32CFCA8D35}" destId="{63374AAD-60C3-4FD4-A2BB-8EB0F3866569}" srcOrd="1" destOrd="0" presId="urn:microsoft.com/office/officeart/2008/layout/VerticalCurvedList"/>
    <dgm:cxn modelId="{0A8527D9-A167-42CC-B54B-859DAE244722}" type="presParOf" srcId="{999C8DF1-9335-4207-B94D-EF32CFCA8D35}" destId="{1B887245-4F4C-4F9F-81EA-F1CDA20C0296}" srcOrd="2" destOrd="0" presId="urn:microsoft.com/office/officeart/2008/layout/VerticalCurvedList"/>
    <dgm:cxn modelId="{B6653254-61B1-4350-9839-F42186CA0FDE}" type="presParOf" srcId="{1B887245-4F4C-4F9F-81EA-F1CDA20C0296}" destId="{6BB4275E-14EB-4ADF-8E33-009409A206E7}" srcOrd="0" destOrd="0" presId="urn:microsoft.com/office/officeart/2008/layout/VerticalCurvedList"/>
    <dgm:cxn modelId="{98892B41-D96A-4F58-AC02-6F90952C59A1}" type="presParOf" srcId="{999C8DF1-9335-4207-B94D-EF32CFCA8D35}" destId="{3DAD00DD-4416-411C-8B5B-4664C6A5D7E3}" srcOrd="3" destOrd="0" presId="urn:microsoft.com/office/officeart/2008/layout/VerticalCurvedList"/>
    <dgm:cxn modelId="{1BC9B9BD-268F-4409-8C16-4672160F6982}" type="presParOf" srcId="{999C8DF1-9335-4207-B94D-EF32CFCA8D35}" destId="{D1467F10-4586-452C-8A83-097513DBDCC7}" srcOrd="4" destOrd="0" presId="urn:microsoft.com/office/officeart/2008/layout/VerticalCurvedList"/>
    <dgm:cxn modelId="{811D9574-B562-48FB-A288-F5B125262115}" type="presParOf" srcId="{D1467F10-4586-452C-8A83-097513DBDCC7}" destId="{6F686C93-7578-4BE6-A27F-E127A5DFCCCC}" srcOrd="0" destOrd="0" presId="urn:microsoft.com/office/officeart/2008/layout/VerticalCurvedList"/>
    <dgm:cxn modelId="{4001B37A-A8E7-4EFB-B512-A171ACD7C88E}" type="presParOf" srcId="{999C8DF1-9335-4207-B94D-EF32CFCA8D35}" destId="{0AA15648-262B-449A-A331-8BBF45B712F9}" srcOrd="5" destOrd="0" presId="urn:microsoft.com/office/officeart/2008/layout/VerticalCurvedList"/>
    <dgm:cxn modelId="{3FB8E09C-442C-48A0-A5F6-7AA7692F77F9}" type="presParOf" srcId="{999C8DF1-9335-4207-B94D-EF32CFCA8D35}" destId="{05EC3A01-CC30-44C7-943E-C97E10B1CD6E}" srcOrd="6" destOrd="0" presId="urn:microsoft.com/office/officeart/2008/layout/VerticalCurvedList"/>
    <dgm:cxn modelId="{12281C98-7340-4CCF-B86F-2E1D256F57C4}" type="presParOf" srcId="{05EC3A01-CC30-44C7-943E-C97E10B1CD6E}" destId="{BD14CD35-F3DE-4B99-8267-B04EE7F897A4}" srcOrd="0" destOrd="0" presId="urn:microsoft.com/office/officeart/2008/layout/VerticalCurvedList"/>
    <dgm:cxn modelId="{539D78B5-20F4-47B5-AD61-CEAB44C47CBF}" type="presParOf" srcId="{999C8DF1-9335-4207-B94D-EF32CFCA8D35}" destId="{5ED08BFF-22BD-4345-9DAC-80D080A48710}" srcOrd="7" destOrd="0" presId="urn:microsoft.com/office/officeart/2008/layout/VerticalCurvedList"/>
    <dgm:cxn modelId="{FB8E2AF6-1244-43D3-A275-F256451D7FBE}" type="presParOf" srcId="{999C8DF1-9335-4207-B94D-EF32CFCA8D35}" destId="{B1BFE50F-EA02-4950-A138-C818454B3DF0}" srcOrd="8" destOrd="0" presId="urn:microsoft.com/office/officeart/2008/layout/VerticalCurvedList"/>
    <dgm:cxn modelId="{6E54C13C-48D4-4E8B-8F81-D73304F3E5E7}" type="presParOf" srcId="{B1BFE50F-EA02-4950-A138-C818454B3DF0}" destId="{D00F6BFB-3B91-43F4-8B9F-0CE89E519C28}" srcOrd="0" destOrd="0" presId="urn:microsoft.com/office/officeart/2008/layout/VerticalCurvedList"/>
    <dgm:cxn modelId="{FB4C0EFA-18DA-4A78-A52A-EC07C62D85DB}" type="presParOf" srcId="{999C8DF1-9335-4207-B94D-EF32CFCA8D35}" destId="{2BB06A10-A1A4-48C9-AF41-59825861D30D}" srcOrd="9" destOrd="0" presId="urn:microsoft.com/office/officeart/2008/layout/VerticalCurvedList"/>
    <dgm:cxn modelId="{C0D6E99D-BACB-4B46-8162-3BFCDF999B98}" type="presParOf" srcId="{999C8DF1-9335-4207-B94D-EF32CFCA8D35}" destId="{997DCCC4-6A43-4A06-ABEA-9C9F54AF1E7B}" srcOrd="10" destOrd="0" presId="urn:microsoft.com/office/officeart/2008/layout/VerticalCurvedList"/>
    <dgm:cxn modelId="{05499D59-4869-45FB-A52E-A91D1ABB0EDA}" type="presParOf" srcId="{997DCCC4-6A43-4A06-ABEA-9C9F54AF1E7B}" destId="{969FA859-6953-4461-ACC1-42582DC51C08}" srcOrd="0" destOrd="0" presId="urn:microsoft.com/office/officeart/2008/layout/VerticalCurvedList"/>
    <dgm:cxn modelId="{7ABEB4C5-1C38-4C25-8BAA-A57667A6D2E0}" type="presParOf" srcId="{999C8DF1-9335-4207-B94D-EF32CFCA8D35}" destId="{8A908085-CF05-4D03-AB46-EA8590374FA5}" srcOrd="11" destOrd="0" presId="urn:microsoft.com/office/officeart/2008/layout/VerticalCurvedList"/>
    <dgm:cxn modelId="{4AD1915B-EC5A-4DE6-9346-4618BDE12C8F}" type="presParOf" srcId="{999C8DF1-9335-4207-B94D-EF32CFCA8D35}" destId="{CBC52634-3178-4C8B-B4B3-492A4039F422}" srcOrd="12" destOrd="0" presId="urn:microsoft.com/office/officeart/2008/layout/VerticalCurvedList"/>
    <dgm:cxn modelId="{35736900-8DF0-4E05-A316-9B47D6060D11}" type="presParOf" srcId="{CBC52634-3178-4C8B-B4B3-492A4039F422}" destId="{E8B268FE-4EFF-4239-87DE-884BC4504369}"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81A54C-FB39-4088-9FCF-831E8F45C542}" type="doc">
      <dgm:prSet loTypeId="urn:microsoft.com/office/officeart/2005/8/layout/vList3#1" loCatId="list" qsTypeId="urn:microsoft.com/office/officeart/2005/8/quickstyle/simple1" qsCatId="simple" csTypeId="urn:microsoft.com/office/officeart/2005/8/colors/accent1_2" csCatId="accent1" phldr="1"/>
      <dgm:spPr/>
      <dgm:t>
        <a:bodyPr/>
        <a:lstStyle/>
        <a:p>
          <a:endParaRPr lang="en-IN"/>
        </a:p>
      </dgm:t>
    </dgm:pt>
    <dgm:pt modelId="{289356B9-7350-40BF-8485-5644EF9AAA97}">
      <dgm:prSet/>
      <dgm:spPr/>
      <dgm:t>
        <a:bodyPr/>
        <a:lstStyle/>
        <a:p>
          <a:pPr>
            <a:buFont typeface="Arial" pitchFamily="34" charset="0"/>
            <a:buChar char="•"/>
          </a:pPr>
          <a:r>
            <a:rPr lang="en-IN" dirty="0">
              <a:solidFill>
                <a:srgbClr val="002060"/>
              </a:solidFill>
            </a:rPr>
            <a:t>FDR is a rehabilitation method that involves recycling of the existing layers of asphalt pavement along with under lying granular (WBM, WMM and GSB) layers. </a:t>
          </a:r>
        </a:p>
      </dgm:t>
    </dgm:pt>
    <dgm:pt modelId="{205BC1E4-5ED7-4A19-8C14-659789ED05BF}" type="parTrans" cxnId="{71524DAF-846A-4811-9E08-5B63FEF952E4}">
      <dgm:prSet/>
      <dgm:spPr/>
      <dgm:t>
        <a:bodyPr/>
        <a:lstStyle/>
        <a:p>
          <a:endParaRPr lang="en-IN"/>
        </a:p>
      </dgm:t>
    </dgm:pt>
    <dgm:pt modelId="{B306BC38-2EF9-45E1-A187-513B22E08050}" type="sibTrans" cxnId="{71524DAF-846A-4811-9E08-5B63FEF952E4}">
      <dgm:prSet/>
      <dgm:spPr/>
      <dgm:t>
        <a:bodyPr/>
        <a:lstStyle/>
        <a:p>
          <a:endParaRPr lang="en-IN"/>
        </a:p>
      </dgm:t>
    </dgm:pt>
    <dgm:pt modelId="{8758D6D3-636F-4913-A4D3-D426A99883FD}">
      <dgm:prSet/>
      <dgm:spPr/>
      <dgm:t>
        <a:bodyPr/>
        <a:lstStyle/>
        <a:p>
          <a:pPr>
            <a:buFont typeface="Arial" pitchFamily="34" charset="0"/>
            <a:buChar char="•"/>
          </a:pPr>
          <a:r>
            <a:rPr lang="en-IN" dirty="0">
              <a:solidFill>
                <a:srgbClr val="002060"/>
              </a:solidFill>
            </a:rPr>
            <a:t>Stabilizing reclaimed layer with cement and Commercial Chemical Stabilizer (CCS). </a:t>
          </a:r>
        </a:p>
      </dgm:t>
    </dgm:pt>
    <dgm:pt modelId="{F9F738C9-9822-415F-9AE1-30ECD978DBCC}" type="parTrans" cxnId="{6AB044F0-81FE-45ED-996C-18F09BC8A082}">
      <dgm:prSet/>
      <dgm:spPr/>
      <dgm:t>
        <a:bodyPr/>
        <a:lstStyle/>
        <a:p>
          <a:endParaRPr lang="en-IN"/>
        </a:p>
      </dgm:t>
    </dgm:pt>
    <dgm:pt modelId="{7171AC65-8431-4670-9EF6-D2263A4EDE17}" type="sibTrans" cxnId="{6AB044F0-81FE-45ED-996C-18F09BC8A082}">
      <dgm:prSet/>
      <dgm:spPr/>
      <dgm:t>
        <a:bodyPr/>
        <a:lstStyle/>
        <a:p>
          <a:endParaRPr lang="en-IN"/>
        </a:p>
      </dgm:t>
    </dgm:pt>
    <dgm:pt modelId="{F3E70BF4-9A23-4524-AEDE-EE532EA93BBB}" type="pres">
      <dgm:prSet presAssocID="{FB81A54C-FB39-4088-9FCF-831E8F45C542}" presName="linearFlow" presStyleCnt="0">
        <dgm:presLayoutVars>
          <dgm:dir/>
          <dgm:resizeHandles val="exact"/>
        </dgm:presLayoutVars>
      </dgm:prSet>
      <dgm:spPr/>
    </dgm:pt>
    <dgm:pt modelId="{BA188F5A-8E9A-432B-9156-A023B1FB0AF6}" type="pres">
      <dgm:prSet presAssocID="{289356B9-7350-40BF-8485-5644EF9AAA97}" presName="composite" presStyleCnt="0"/>
      <dgm:spPr/>
    </dgm:pt>
    <dgm:pt modelId="{4AE491EC-ECA7-4A7D-9735-324E5D2AF74E}" type="pres">
      <dgm:prSet presAssocID="{289356B9-7350-40BF-8485-5644EF9AAA97}" presName="imgShp" presStyleLbl="fgImgPlac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9D3348E5-34C6-44E7-8041-9E791EF4C570}" type="pres">
      <dgm:prSet presAssocID="{289356B9-7350-40BF-8485-5644EF9AAA97}" presName="txShp" presStyleLbl="node1" presStyleIdx="0" presStyleCnt="2">
        <dgm:presLayoutVars>
          <dgm:bulletEnabled val="1"/>
        </dgm:presLayoutVars>
      </dgm:prSet>
      <dgm:spPr/>
    </dgm:pt>
    <dgm:pt modelId="{E9FA4A89-77F2-407A-94D5-FFAFECD73234}" type="pres">
      <dgm:prSet presAssocID="{B306BC38-2EF9-45E1-A187-513B22E08050}" presName="spacing" presStyleCnt="0"/>
      <dgm:spPr/>
    </dgm:pt>
    <dgm:pt modelId="{B1816B01-C37B-44A0-BDAB-0883BAB6AB18}" type="pres">
      <dgm:prSet presAssocID="{8758D6D3-636F-4913-A4D3-D426A99883FD}" presName="composite" presStyleCnt="0"/>
      <dgm:spPr/>
    </dgm:pt>
    <dgm:pt modelId="{5C41D317-1226-43BD-8412-4F1A7D638D96}" type="pres">
      <dgm:prSet presAssocID="{8758D6D3-636F-4913-A4D3-D426A99883FD}" presName="imgShp" presStyleLbl="fgImgPlace1" presStyleIdx="1" presStyleCnt="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pt>
    <dgm:pt modelId="{9FC9EA58-9CE7-4688-897B-76EF70B18A46}" type="pres">
      <dgm:prSet presAssocID="{8758D6D3-636F-4913-A4D3-D426A99883FD}" presName="txShp" presStyleLbl="node1" presStyleIdx="1" presStyleCnt="2">
        <dgm:presLayoutVars>
          <dgm:bulletEnabled val="1"/>
        </dgm:presLayoutVars>
      </dgm:prSet>
      <dgm:spPr/>
    </dgm:pt>
  </dgm:ptLst>
  <dgm:cxnLst>
    <dgm:cxn modelId="{4ED63F57-4393-4833-966D-A75A4821CED9}" type="presOf" srcId="{289356B9-7350-40BF-8485-5644EF9AAA97}" destId="{9D3348E5-34C6-44E7-8041-9E791EF4C570}" srcOrd="0" destOrd="0" presId="urn:microsoft.com/office/officeart/2005/8/layout/vList3#1"/>
    <dgm:cxn modelId="{A43EFF59-8AFC-4DFC-9814-6FD43DC4E4F3}" type="presOf" srcId="{8758D6D3-636F-4913-A4D3-D426A99883FD}" destId="{9FC9EA58-9CE7-4688-897B-76EF70B18A46}" srcOrd="0" destOrd="0" presId="urn:microsoft.com/office/officeart/2005/8/layout/vList3#1"/>
    <dgm:cxn modelId="{25422788-400B-499D-9AE9-74DB5AC1B634}" type="presOf" srcId="{FB81A54C-FB39-4088-9FCF-831E8F45C542}" destId="{F3E70BF4-9A23-4524-AEDE-EE532EA93BBB}" srcOrd="0" destOrd="0" presId="urn:microsoft.com/office/officeart/2005/8/layout/vList3#1"/>
    <dgm:cxn modelId="{71524DAF-846A-4811-9E08-5B63FEF952E4}" srcId="{FB81A54C-FB39-4088-9FCF-831E8F45C542}" destId="{289356B9-7350-40BF-8485-5644EF9AAA97}" srcOrd="0" destOrd="0" parTransId="{205BC1E4-5ED7-4A19-8C14-659789ED05BF}" sibTransId="{B306BC38-2EF9-45E1-A187-513B22E08050}"/>
    <dgm:cxn modelId="{6AB044F0-81FE-45ED-996C-18F09BC8A082}" srcId="{FB81A54C-FB39-4088-9FCF-831E8F45C542}" destId="{8758D6D3-636F-4913-A4D3-D426A99883FD}" srcOrd="1" destOrd="0" parTransId="{F9F738C9-9822-415F-9AE1-30ECD978DBCC}" sibTransId="{7171AC65-8431-4670-9EF6-D2263A4EDE17}"/>
    <dgm:cxn modelId="{D2E9367F-12F3-4BA6-89A5-CA5F97928B13}" type="presParOf" srcId="{F3E70BF4-9A23-4524-AEDE-EE532EA93BBB}" destId="{BA188F5A-8E9A-432B-9156-A023B1FB0AF6}" srcOrd="0" destOrd="0" presId="urn:microsoft.com/office/officeart/2005/8/layout/vList3#1"/>
    <dgm:cxn modelId="{2E7E5160-C4B9-4DD7-8B16-F6B188C98EEE}" type="presParOf" srcId="{BA188F5A-8E9A-432B-9156-A023B1FB0AF6}" destId="{4AE491EC-ECA7-4A7D-9735-324E5D2AF74E}" srcOrd="0" destOrd="0" presId="urn:microsoft.com/office/officeart/2005/8/layout/vList3#1"/>
    <dgm:cxn modelId="{616CC87E-2E04-4CB9-848B-936F1ECD51A1}" type="presParOf" srcId="{BA188F5A-8E9A-432B-9156-A023B1FB0AF6}" destId="{9D3348E5-34C6-44E7-8041-9E791EF4C570}" srcOrd="1" destOrd="0" presId="urn:microsoft.com/office/officeart/2005/8/layout/vList3#1"/>
    <dgm:cxn modelId="{E2D7CDCE-C534-45EB-A573-AA07ABABB947}" type="presParOf" srcId="{F3E70BF4-9A23-4524-AEDE-EE532EA93BBB}" destId="{E9FA4A89-77F2-407A-94D5-FFAFECD73234}" srcOrd="1" destOrd="0" presId="urn:microsoft.com/office/officeart/2005/8/layout/vList3#1"/>
    <dgm:cxn modelId="{03F1B7F3-15AA-43C6-80C5-01F7EBE9F298}" type="presParOf" srcId="{F3E70BF4-9A23-4524-AEDE-EE532EA93BBB}" destId="{B1816B01-C37B-44A0-BDAB-0883BAB6AB18}" srcOrd="2" destOrd="0" presId="urn:microsoft.com/office/officeart/2005/8/layout/vList3#1"/>
    <dgm:cxn modelId="{80E3308D-FAAA-4393-A80A-7407090EE57A}" type="presParOf" srcId="{B1816B01-C37B-44A0-BDAB-0883BAB6AB18}" destId="{5C41D317-1226-43BD-8412-4F1A7D638D96}" srcOrd="0" destOrd="0" presId="urn:microsoft.com/office/officeart/2005/8/layout/vList3#1"/>
    <dgm:cxn modelId="{751C081E-79EC-4FB7-97A4-56FAB7903B47}" type="presParOf" srcId="{B1816B01-C37B-44A0-BDAB-0883BAB6AB18}" destId="{9FC9EA58-9CE7-4688-897B-76EF70B18A46}"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B81A54C-FB39-4088-9FCF-831E8F45C542}"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n-IN"/>
        </a:p>
      </dgm:t>
    </dgm:pt>
    <dgm:pt modelId="{289356B9-7350-40BF-8485-5644EF9AAA97}">
      <dgm:prSet/>
      <dgm:spPr/>
      <dgm:t>
        <a:bodyPr/>
        <a:lstStyle/>
        <a:p>
          <a:pPr>
            <a:buFont typeface="Arial" pitchFamily="34" charset="0"/>
            <a:buChar char="•"/>
          </a:pPr>
          <a:r>
            <a:rPr lang="en-IN" dirty="0">
              <a:solidFill>
                <a:srgbClr val="002060"/>
              </a:solidFill>
            </a:rPr>
            <a:t>Natural Inorganic Powder Binders </a:t>
          </a:r>
        </a:p>
      </dgm:t>
    </dgm:pt>
    <dgm:pt modelId="{205BC1E4-5ED7-4A19-8C14-659789ED05BF}" type="parTrans" cxnId="{71524DAF-846A-4811-9E08-5B63FEF952E4}">
      <dgm:prSet/>
      <dgm:spPr/>
      <dgm:t>
        <a:bodyPr/>
        <a:lstStyle/>
        <a:p>
          <a:endParaRPr lang="en-IN"/>
        </a:p>
      </dgm:t>
    </dgm:pt>
    <dgm:pt modelId="{B306BC38-2EF9-45E1-A187-513B22E08050}" type="sibTrans" cxnId="{71524DAF-846A-4811-9E08-5B63FEF952E4}">
      <dgm:prSet/>
      <dgm:spPr/>
      <dgm:t>
        <a:bodyPr/>
        <a:lstStyle/>
        <a:p>
          <a:endParaRPr lang="en-IN"/>
        </a:p>
      </dgm:t>
    </dgm:pt>
    <dgm:pt modelId="{0B1780A9-0685-4B0F-86B0-7C67686E5FAF}">
      <dgm:prSet/>
      <dgm:spPr/>
      <dgm:t>
        <a:bodyPr/>
        <a:lstStyle/>
        <a:p>
          <a:pPr>
            <a:buFont typeface="Arial" pitchFamily="34" charset="0"/>
            <a:buChar char="•"/>
          </a:pPr>
          <a:r>
            <a:rPr lang="en-IN" dirty="0">
              <a:solidFill>
                <a:srgbClr val="002060"/>
              </a:solidFill>
            </a:rPr>
            <a:t>Water Repelling </a:t>
          </a:r>
          <a:r>
            <a:rPr lang="en-IN" dirty="0" err="1">
              <a:solidFill>
                <a:srgbClr val="002060"/>
              </a:solidFill>
            </a:rPr>
            <a:t>Nano</a:t>
          </a:r>
          <a:r>
            <a:rPr lang="en-IN" dirty="0">
              <a:solidFill>
                <a:srgbClr val="002060"/>
              </a:solidFill>
            </a:rPr>
            <a:t> Chemicals </a:t>
          </a:r>
        </a:p>
      </dgm:t>
    </dgm:pt>
    <dgm:pt modelId="{59254DA4-FE51-4855-9C6B-69C8F70ABC48}" type="parTrans" cxnId="{4B83B9AF-ACD6-474F-B0BC-11B7E312F6A3}">
      <dgm:prSet/>
      <dgm:spPr/>
      <dgm:t>
        <a:bodyPr/>
        <a:lstStyle/>
        <a:p>
          <a:endParaRPr lang="en-IN"/>
        </a:p>
      </dgm:t>
    </dgm:pt>
    <dgm:pt modelId="{3978718F-92BD-4919-8A5F-F2B3CF373514}" type="sibTrans" cxnId="{4B83B9AF-ACD6-474F-B0BC-11B7E312F6A3}">
      <dgm:prSet/>
      <dgm:spPr/>
      <dgm:t>
        <a:bodyPr/>
        <a:lstStyle/>
        <a:p>
          <a:endParaRPr lang="en-IN"/>
        </a:p>
      </dgm:t>
    </dgm:pt>
    <dgm:pt modelId="{E56E20D4-9C24-462D-A1D3-248625CE6DC3}">
      <dgm:prSet/>
      <dgm:spPr/>
      <dgm:t>
        <a:bodyPr/>
        <a:lstStyle/>
        <a:p>
          <a:pPr>
            <a:buFont typeface="Arial" pitchFamily="34" charset="0"/>
            <a:buChar char="•"/>
          </a:pPr>
          <a:r>
            <a:rPr lang="en-IN" dirty="0">
              <a:solidFill>
                <a:srgbClr val="002060"/>
              </a:solidFill>
            </a:rPr>
            <a:t>Waste Oil </a:t>
          </a:r>
        </a:p>
      </dgm:t>
    </dgm:pt>
    <dgm:pt modelId="{1BE69A46-FABE-4596-8BF2-3772550D1787}" type="parTrans" cxnId="{6D5C7FA7-BDDD-4521-B8E3-3F634C6CAABB}">
      <dgm:prSet/>
      <dgm:spPr/>
      <dgm:t>
        <a:bodyPr/>
        <a:lstStyle/>
        <a:p>
          <a:endParaRPr lang="en-IN"/>
        </a:p>
      </dgm:t>
    </dgm:pt>
    <dgm:pt modelId="{ADDD219F-D005-4F9A-BAC8-CFBBC16D0840}" type="sibTrans" cxnId="{6D5C7FA7-BDDD-4521-B8E3-3F634C6CAABB}">
      <dgm:prSet/>
      <dgm:spPr/>
      <dgm:t>
        <a:bodyPr/>
        <a:lstStyle/>
        <a:p>
          <a:endParaRPr lang="en-IN"/>
        </a:p>
      </dgm:t>
    </dgm:pt>
    <dgm:pt modelId="{B81AF991-2822-4CE5-A2B6-43EA44CB8F17}">
      <dgm:prSet/>
      <dgm:spPr/>
      <dgm:t>
        <a:bodyPr/>
        <a:lstStyle/>
        <a:p>
          <a:pPr>
            <a:buFont typeface="Arial" pitchFamily="34" charset="0"/>
            <a:buChar char="•"/>
          </a:pPr>
          <a:r>
            <a:rPr lang="en-IN" dirty="0">
              <a:solidFill>
                <a:srgbClr val="002060"/>
              </a:solidFill>
            </a:rPr>
            <a:t>Petroleum Based Products </a:t>
          </a:r>
        </a:p>
      </dgm:t>
    </dgm:pt>
    <dgm:pt modelId="{5C16DB10-01D0-4369-AA9C-777F6115BAF7}" type="parTrans" cxnId="{9C1DD851-36F7-4F00-B5DD-654F089EF37D}">
      <dgm:prSet/>
      <dgm:spPr/>
      <dgm:t>
        <a:bodyPr/>
        <a:lstStyle/>
        <a:p>
          <a:endParaRPr lang="en-IN"/>
        </a:p>
      </dgm:t>
    </dgm:pt>
    <dgm:pt modelId="{6D3B2B90-23D0-4EC5-AEDA-176425039ED6}" type="sibTrans" cxnId="{9C1DD851-36F7-4F00-B5DD-654F089EF37D}">
      <dgm:prSet/>
      <dgm:spPr/>
      <dgm:t>
        <a:bodyPr/>
        <a:lstStyle/>
        <a:p>
          <a:endParaRPr lang="en-IN"/>
        </a:p>
      </dgm:t>
    </dgm:pt>
    <dgm:pt modelId="{11E07975-157E-4C76-BE0F-456B5F512797}">
      <dgm:prSet/>
      <dgm:spPr/>
      <dgm:t>
        <a:bodyPr/>
        <a:lstStyle/>
        <a:p>
          <a:pPr>
            <a:buFont typeface="Arial" pitchFamily="34" charset="0"/>
            <a:buChar char="•"/>
          </a:pPr>
          <a:r>
            <a:rPr lang="en-IN" dirty="0">
              <a:solidFill>
                <a:srgbClr val="002060"/>
              </a:solidFill>
            </a:rPr>
            <a:t>Liquid Stabilized Products </a:t>
          </a:r>
        </a:p>
      </dgm:t>
    </dgm:pt>
    <dgm:pt modelId="{518D8410-E38D-4232-9704-1C1192B5B982}" type="parTrans" cxnId="{6754A705-ACD6-4A17-9CC7-9D5A57B45EED}">
      <dgm:prSet/>
      <dgm:spPr/>
      <dgm:t>
        <a:bodyPr/>
        <a:lstStyle/>
        <a:p>
          <a:endParaRPr lang="en-IN"/>
        </a:p>
      </dgm:t>
    </dgm:pt>
    <dgm:pt modelId="{07354E1F-BD9C-452B-A1F8-C6013BE84F1F}" type="sibTrans" cxnId="{6754A705-ACD6-4A17-9CC7-9D5A57B45EED}">
      <dgm:prSet/>
      <dgm:spPr/>
      <dgm:t>
        <a:bodyPr/>
        <a:lstStyle/>
        <a:p>
          <a:endParaRPr lang="en-IN"/>
        </a:p>
      </dgm:t>
    </dgm:pt>
    <dgm:pt modelId="{A9F21A4B-8F7F-4440-937D-2EA6BC400A49}">
      <dgm:prSet/>
      <dgm:spPr/>
      <dgm:t>
        <a:bodyPr/>
        <a:lstStyle/>
        <a:p>
          <a:pPr>
            <a:buFont typeface="Arial" pitchFamily="34" charset="0"/>
            <a:buChar char="•"/>
          </a:pPr>
          <a:r>
            <a:rPr lang="en-IN" dirty="0">
              <a:solidFill>
                <a:srgbClr val="002060"/>
              </a:solidFill>
            </a:rPr>
            <a:t>Synthetic Polymers</a:t>
          </a:r>
        </a:p>
      </dgm:t>
    </dgm:pt>
    <dgm:pt modelId="{65F4972F-A9ED-41B9-B12A-D0E05D9A3E60}" type="parTrans" cxnId="{C5235EA5-9A1D-40C1-BF7A-9E7B5EDA7D31}">
      <dgm:prSet/>
      <dgm:spPr/>
      <dgm:t>
        <a:bodyPr/>
        <a:lstStyle/>
        <a:p>
          <a:endParaRPr lang="en-IN"/>
        </a:p>
      </dgm:t>
    </dgm:pt>
    <dgm:pt modelId="{C261869F-A1B0-4861-B767-03BC65C3BD11}" type="sibTrans" cxnId="{C5235EA5-9A1D-40C1-BF7A-9E7B5EDA7D31}">
      <dgm:prSet/>
      <dgm:spPr/>
      <dgm:t>
        <a:bodyPr/>
        <a:lstStyle/>
        <a:p>
          <a:endParaRPr lang="en-IN"/>
        </a:p>
      </dgm:t>
    </dgm:pt>
    <dgm:pt modelId="{3BF4E35A-33A4-4008-A94E-98D906FD4CE1}">
      <dgm:prSet/>
      <dgm:spPr/>
      <dgm:t>
        <a:bodyPr/>
        <a:lstStyle/>
        <a:p>
          <a:pPr>
            <a:buFont typeface="Arial" pitchFamily="34" charset="0"/>
            <a:buChar char="•"/>
          </a:pPr>
          <a:r>
            <a:rPr lang="en-IN" dirty="0">
              <a:solidFill>
                <a:srgbClr val="002060"/>
              </a:solidFill>
            </a:rPr>
            <a:t>Sulphonate Lignin etc. </a:t>
          </a:r>
        </a:p>
      </dgm:t>
    </dgm:pt>
    <dgm:pt modelId="{3B84A340-0DCA-4920-88DD-4BA9C5A178D6}" type="parTrans" cxnId="{DF307AA0-0AA2-49F5-BC31-817D50E344F9}">
      <dgm:prSet/>
      <dgm:spPr/>
      <dgm:t>
        <a:bodyPr/>
        <a:lstStyle/>
        <a:p>
          <a:endParaRPr lang="en-IN"/>
        </a:p>
      </dgm:t>
    </dgm:pt>
    <dgm:pt modelId="{5C4BBEE2-CE1B-4590-9A8B-6432A3D83FBB}" type="sibTrans" cxnId="{DF307AA0-0AA2-49F5-BC31-817D50E344F9}">
      <dgm:prSet/>
      <dgm:spPr/>
      <dgm:t>
        <a:bodyPr/>
        <a:lstStyle/>
        <a:p>
          <a:endParaRPr lang="en-IN"/>
        </a:p>
      </dgm:t>
    </dgm:pt>
    <dgm:pt modelId="{67471628-16CA-452B-ABB9-15B363C622E9}" type="pres">
      <dgm:prSet presAssocID="{FB81A54C-FB39-4088-9FCF-831E8F45C542}" presName="diagram" presStyleCnt="0">
        <dgm:presLayoutVars>
          <dgm:dir/>
          <dgm:resizeHandles val="exact"/>
        </dgm:presLayoutVars>
      </dgm:prSet>
      <dgm:spPr/>
    </dgm:pt>
    <dgm:pt modelId="{324AFAF5-0184-4767-A25B-0870B8674509}" type="pres">
      <dgm:prSet presAssocID="{289356B9-7350-40BF-8485-5644EF9AAA97}" presName="node" presStyleLbl="node1" presStyleIdx="0" presStyleCnt="7">
        <dgm:presLayoutVars>
          <dgm:bulletEnabled val="1"/>
        </dgm:presLayoutVars>
      </dgm:prSet>
      <dgm:spPr/>
    </dgm:pt>
    <dgm:pt modelId="{92AB9E77-AB95-4BB3-8516-EAAA07EACE77}" type="pres">
      <dgm:prSet presAssocID="{B306BC38-2EF9-45E1-A187-513B22E08050}" presName="sibTrans" presStyleCnt="0"/>
      <dgm:spPr/>
    </dgm:pt>
    <dgm:pt modelId="{16A3BCBE-3394-48AB-8D1C-8D9B128CDA08}" type="pres">
      <dgm:prSet presAssocID="{0B1780A9-0685-4B0F-86B0-7C67686E5FAF}" presName="node" presStyleLbl="node1" presStyleIdx="1" presStyleCnt="7">
        <dgm:presLayoutVars>
          <dgm:bulletEnabled val="1"/>
        </dgm:presLayoutVars>
      </dgm:prSet>
      <dgm:spPr/>
    </dgm:pt>
    <dgm:pt modelId="{6BE89945-D5BD-42FA-A08E-9AA4A027C5EB}" type="pres">
      <dgm:prSet presAssocID="{3978718F-92BD-4919-8A5F-F2B3CF373514}" presName="sibTrans" presStyleCnt="0"/>
      <dgm:spPr/>
    </dgm:pt>
    <dgm:pt modelId="{3E0041F0-3356-43D2-B9A6-25CBD943B07F}" type="pres">
      <dgm:prSet presAssocID="{E56E20D4-9C24-462D-A1D3-248625CE6DC3}" presName="node" presStyleLbl="node1" presStyleIdx="2" presStyleCnt="7">
        <dgm:presLayoutVars>
          <dgm:bulletEnabled val="1"/>
        </dgm:presLayoutVars>
      </dgm:prSet>
      <dgm:spPr/>
    </dgm:pt>
    <dgm:pt modelId="{C2D13265-877B-4398-BB7C-7C57BBAB49D6}" type="pres">
      <dgm:prSet presAssocID="{ADDD219F-D005-4F9A-BAC8-CFBBC16D0840}" presName="sibTrans" presStyleCnt="0"/>
      <dgm:spPr/>
    </dgm:pt>
    <dgm:pt modelId="{4C3FA07D-D43E-4479-A201-9A94978CC9E2}" type="pres">
      <dgm:prSet presAssocID="{B81AF991-2822-4CE5-A2B6-43EA44CB8F17}" presName="node" presStyleLbl="node1" presStyleIdx="3" presStyleCnt="7">
        <dgm:presLayoutVars>
          <dgm:bulletEnabled val="1"/>
        </dgm:presLayoutVars>
      </dgm:prSet>
      <dgm:spPr/>
    </dgm:pt>
    <dgm:pt modelId="{78760E8F-A085-4DCA-9E6E-9BFF836D3C49}" type="pres">
      <dgm:prSet presAssocID="{6D3B2B90-23D0-4EC5-AEDA-176425039ED6}" presName="sibTrans" presStyleCnt="0"/>
      <dgm:spPr/>
    </dgm:pt>
    <dgm:pt modelId="{2A0A1201-ECCC-48DF-8052-CAF3F01774AC}" type="pres">
      <dgm:prSet presAssocID="{11E07975-157E-4C76-BE0F-456B5F512797}" presName="node" presStyleLbl="node1" presStyleIdx="4" presStyleCnt="7">
        <dgm:presLayoutVars>
          <dgm:bulletEnabled val="1"/>
        </dgm:presLayoutVars>
      </dgm:prSet>
      <dgm:spPr/>
    </dgm:pt>
    <dgm:pt modelId="{0E0FCEC7-1450-4302-B277-D5BE04228B00}" type="pres">
      <dgm:prSet presAssocID="{07354E1F-BD9C-452B-A1F8-C6013BE84F1F}" presName="sibTrans" presStyleCnt="0"/>
      <dgm:spPr/>
    </dgm:pt>
    <dgm:pt modelId="{5004DD10-7E7D-4AA5-B7EB-37ADA981C53B}" type="pres">
      <dgm:prSet presAssocID="{A9F21A4B-8F7F-4440-937D-2EA6BC400A49}" presName="node" presStyleLbl="node1" presStyleIdx="5" presStyleCnt="7">
        <dgm:presLayoutVars>
          <dgm:bulletEnabled val="1"/>
        </dgm:presLayoutVars>
      </dgm:prSet>
      <dgm:spPr/>
    </dgm:pt>
    <dgm:pt modelId="{0AE2C1F1-459D-41D3-B518-802C03B518B1}" type="pres">
      <dgm:prSet presAssocID="{C261869F-A1B0-4861-B767-03BC65C3BD11}" presName="sibTrans" presStyleCnt="0"/>
      <dgm:spPr/>
    </dgm:pt>
    <dgm:pt modelId="{9B64A978-53A3-4DF7-AC55-211102633227}" type="pres">
      <dgm:prSet presAssocID="{3BF4E35A-33A4-4008-A94E-98D906FD4CE1}" presName="node" presStyleLbl="node1" presStyleIdx="6" presStyleCnt="7">
        <dgm:presLayoutVars>
          <dgm:bulletEnabled val="1"/>
        </dgm:presLayoutVars>
      </dgm:prSet>
      <dgm:spPr/>
    </dgm:pt>
  </dgm:ptLst>
  <dgm:cxnLst>
    <dgm:cxn modelId="{6754A705-ACD6-4A17-9CC7-9D5A57B45EED}" srcId="{FB81A54C-FB39-4088-9FCF-831E8F45C542}" destId="{11E07975-157E-4C76-BE0F-456B5F512797}" srcOrd="4" destOrd="0" parTransId="{518D8410-E38D-4232-9704-1C1192B5B982}" sibTransId="{07354E1F-BD9C-452B-A1F8-C6013BE84F1F}"/>
    <dgm:cxn modelId="{9BF28C6A-4318-453D-9DFF-A1303E3613C3}" type="presOf" srcId="{E56E20D4-9C24-462D-A1D3-248625CE6DC3}" destId="{3E0041F0-3356-43D2-B9A6-25CBD943B07F}" srcOrd="0" destOrd="0" presId="urn:microsoft.com/office/officeart/2005/8/layout/default#1"/>
    <dgm:cxn modelId="{9C1DD851-36F7-4F00-B5DD-654F089EF37D}" srcId="{FB81A54C-FB39-4088-9FCF-831E8F45C542}" destId="{B81AF991-2822-4CE5-A2B6-43EA44CB8F17}" srcOrd="3" destOrd="0" parTransId="{5C16DB10-01D0-4369-AA9C-777F6115BAF7}" sibTransId="{6D3B2B90-23D0-4EC5-AEDA-176425039ED6}"/>
    <dgm:cxn modelId="{FC6DD478-19C1-477B-9768-F7DD7342CEFD}" type="presOf" srcId="{FB81A54C-FB39-4088-9FCF-831E8F45C542}" destId="{67471628-16CA-452B-ABB9-15B363C622E9}" srcOrd="0" destOrd="0" presId="urn:microsoft.com/office/officeart/2005/8/layout/default#1"/>
    <dgm:cxn modelId="{A85F018E-E046-4E29-9C9C-036DA2BC136C}" type="presOf" srcId="{A9F21A4B-8F7F-4440-937D-2EA6BC400A49}" destId="{5004DD10-7E7D-4AA5-B7EB-37ADA981C53B}" srcOrd="0" destOrd="0" presId="urn:microsoft.com/office/officeart/2005/8/layout/default#1"/>
    <dgm:cxn modelId="{DF307AA0-0AA2-49F5-BC31-817D50E344F9}" srcId="{FB81A54C-FB39-4088-9FCF-831E8F45C542}" destId="{3BF4E35A-33A4-4008-A94E-98D906FD4CE1}" srcOrd="6" destOrd="0" parTransId="{3B84A340-0DCA-4920-88DD-4BA9C5A178D6}" sibTransId="{5C4BBEE2-CE1B-4590-9A8B-6432A3D83FBB}"/>
    <dgm:cxn modelId="{C5235EA5-9A1D-40C1-BF7A-9E7B5EDA7D31}" srcId="{FB81A54C-FB39-4088-9FCF-831E8F45C542}" destId="{A9F21A4B-8F7F-4440-937D-2EA6BC400A49}" srcOrd="5" destOrd="0" parTransId="{65F4972F-A9ED-41B9-B12A-D0E05D9A3E60}" sibTransId="{C261869F-A1B0-4861-B767-03BC65C3BD11}"/>
    <dgm:cxn modelId="{6D5C7FA7-BDDD-4521-B8E3-3F634C6CAABB}" srcId="{FB81A54C-FB39-4088-9FCF-831E8F45C542}" destId="{E56E20D4-9C24-462D-A1D3-248625CE6DC3}" srcOrd="2" destOrd="0" parTransId="{1BE69A46-FABE-4596-8BF2-3772550D1787}" sibTransId="{ADDD219F-D005-4F9A-BAC8-CFBBC16D0840}"/>
    <dgm:cxn modelId="{71524DAF-846A-4811-9E08-5B63FEF952E4}" srcId="{FB81A54C-FB39-4088-9FCF-831E8F45C542}" destId="{289356B9-7350-40BF-8485-5644EF9AAA97}" srcOrd="0" destOrd="0" parTransId="{205BC1E4-5ED7-4A19-8C14-659789ED05BF}" sibTransId="{B306BC38-2EF9-45E1-A187-513B22E08050}"/>
    <dgm:cxn modelId="{4B83B9AF-ACD6-474F-B0BC-11B7E312F6A3}" srcId="{FB81A54C-FB39-4088-9FCF-831E8F45C542}" destId="{0B1780A9-0685-4B0F-86B0-7C67686E5FAF}" srcOrd="1" destOrd="0" parTransId="{59254DA4-FE51-4855-9C6B-69C8F70ABC48}" sibTransId="{3978718F-92BD-4919-8A5F-F2B3CF373514}"/>
    <dgm:cxn modelId="{3F9A38B7-9455-49EE-944A-9D80E4CECB12}" type="presOf" srcId="{11E07975-157E-4C76-BE0F-456B5F512797}" destId="{2A0A1201-ECCC-48DF-8052-CAF3F01774AC}" srcOrd="0" destOrd="0" presId="urn:microsoft.com/office/officeart/2005/8/layout/default#1"/>
    <dgm:cxn modelId="{1CFEF5B7-7EF0-4DE7-8E5C-DF547487AFAD}" type="presOf" srcId="{289356B9-7350-40BF-8485-5644EF9AAA97}" destId="{324AFAF5-0184-4767-A25B-0870B8674509}" srcOrd="0" destOrd="0" presId="urn:microsoft.com/office/officeart/2005/8/layout/default#1"/>
    <dgm:cxn modelId="{B1B84FD3-E60F-43A7-BD3F-534B356A7C5D}" type="presOf" srcId="{B81AF991-2822-4CE5-A2B6-43EA44CB8F17}" destId="{4C3FA07D-D43E-4479-A201-9A94978CC9E2}" srcOrd="0" destOrd="0" presId="urn:microsoft.com/office/officeart/2005/8/layout/default#1"/>
    <dgm:cxn modelId="{3B21F6D8-1F7C-4B8A-A2C3-411C617F5098}" type="presOf" srcId="{3BF4E35A-33A4-4008-A94E-98D906FD4CE1}" destId="{9B64A978-53A3-4DF7-AC55-211102633227}" srcOrd="0" destOrd="0" presId="urn:microsoft.com/office/officeart/2005/8/layout/default#1"/>
    <dgm:cxn modelId="{1A1BB2F3-5C69-4216-9396-AC3EED9554FF}" type="presOf" srcId="{0B1780A9-0685-4B0F-86B0-7C67686E5FAF}" destId="{16A3BCBE-3394-48AB-8D1C-8D9B128CDA08}" srcOrd="0" destOrd="0" presId="urn:microsoft.com/office/officeart/2005/8/layout/default#1"/>
    <dgm:cxn modelId="{1A6B79EB-8978-4801-B141-317BE58A03C5}" type="presParOf" srcId="{67471628-16CA-452B-ABB9-15B363C622E9}" destId="{324AFAF5-0184-4767-A25B-0870B8674509}" srcOrd="0" destOrd="0" presId="urn:microsoft.com/office/officeart/2005/8/layout/default#1"/>
    <dgm:cxn modelId="{37DBBF2C-B492-4711-9128-47DEF60980D1}" type="presParOf" srcId="{67471628-16CA-452B-ABB9-15B363C622E9}" destId="{92AB9E77-AB95-4BB3-8516-EAAA07EACE77}" srcOrd="1" destOrd="0" presId="urn:microsoft.com/office/officeart/2005/8/layout/default#1"/>
    <dgm:cxn modelId="{EFA7D6B7-1D19-4435-8581-95F5E52F439E}" type="presParOf" srcId="{67471628-16CA-452B-ABB9-15B363C622E9}" destId="{16A3BCBE-3394-48AB-8D1C-8D9B128CDA08}" srcOrd="2" destOrd="0" presId="urn:microsoft.com/office/officeart/2005/8/layout/default#1"/>
    <dgm:cxn modelId="{347071AC-DE99-4642-B400-100EB75F5776}" type="presParOf" srcId="{67471628-16CA-452B-ABB9-15B363C622E9}" destId="{6BE89945-D5BD-42FA-A08E-9AA4A027C5EB}" srcOrd="3" destOrd="0" presId="urn:microsoft.com/office/officeart/2005/8/layout/default#1"/>
    <dgm:cxn modelId="{C7705B16-CE9F-4BF1-9B5E-750649D03551}" type="presParOf" srcId="{67471628-16CA-452B-ABB9-15B363C622E9}" destId="{3E0041F0-3356-43D2-B9A6-25CBD943B07F}" srcOrd="4" destOrd="0" presId="urn:microsoft.com/office/officeart/2005/8/layout/default#1"/>
    <dgm:cxn modelId="{5C5539C3-C2F7-43F8-A506-A61B34C9B426}" type="presParOf" srcId="{67471628-16CA-452B-ABB9-15B363C622E9}" destId="{C2D13265-877B-4398-BB7C-7C57BBAB49D6}" srcOrd="5" destOrd="0" presId="urn:microsoft.com/office/officeart/2005/8/layout/default#1"/>
    <dgm:cxn modelId="{4950AB88-0DA4-4365-9199-4668AF465910}" type="presParOf" srcId="{67471628-16CA-452B-ABB9-15B363C622E9}" destId="{4C3FA07D-D43E-4479-A201-9A94978CC9E2}" srcOrd="6" destOrd="0" presId="urn:microsoft.com/office/officeart/2005/8/layout/default#1"/>
    <dgm:cxn modelId="{75A64622-7A4A-42E8-9FBC-92B2F077F4AA}" type="presParOf" srcId="{67471628-16CA-452B-ABB9-15B363C622E9}" destId="{78760E8F-A085-4DCA-9E6E-9BFF836D3C49}" srcOrd="7" destOrd="0" presId="urn:microsoft.com/office/officeart/2005/8/layout/default#1"/>
    <dgm:cxn modelId="{44AC12B3-124C-4066-BDB3-9995F3CFEED0}" type="presParOf" srcId="{67471628-16CA-452B-ABB9-15B363C622E9}" destId="{2A0A1201-ECCC-48DF-8052-CAF3F01774AC}" srcOrd="8" destOrd="0" presId="urn:microsoft.com/office/officeart/2005/8/layout/default#1"/>
    <dgm:cxn modelId="{77F4ABB7-A86C-4BAF-ADC3-3B5591C8A3DB}" type="presParOf" srcId="{67471628-16CA-452B-ABB9-15B363C622E9}" destId="{0E0FCEC7-1450-4302-B277-D5BE04228B00}" srcOrd="9" destOrd="0" presId="urn:microsoft.com/office/officeart/2005/8/layout/default#1"/>
    <dgm:cxn modelId="{A92615A4-45B8-4320-81B9-DAE2F75975E9}" type="presParOf" srcId="{67471628-16CA-452B-ABB9-15B363C622E9}" destId="{5004DD10-7E7D-4AA5-B7EB-37ADA981C53B}" srcOrd="10" destOrd="0" presId="urn:microsoft.com/office/officeart/2005/8/layout/default#1"/>
    <dgm:cxn modelId="{70A16C29-7F11-4EC1-8D1A-18BEA1F8BCB4}" type="presParOf" srcId="{67471628-16CA-452B-ABB9-15B363C622E9}" destId="{0AE2C1F1-459D-41D3-B518-802C03B518B1}" srcOrd="11" destOrd="0" presId="urn:microsoft.com/office/officeart/2005/8/layout/default#1"/>
    <dgm:cxn modelId="{3C06CBC2-C303-4EBF-83B3-94BC6F7133D8}" type="presParOf" srcId="{67471628-16CA-452B-ABB9-15B363C622E9}" destId="{9B64A978-53A3-4DF7-AC55-211102633227}" srcOrd="12"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B81A54C-FB39-4088-9FCF-831E8F45C542}" type="doc">
      <dgm:prSet loTypeId="urn:microsoft.com/office/officeart/2005/8/layout/vList4#1" loCatId="list" qsTypeId="urn:microsoft.com/office/officeart/2005/8/quickstyle/simple3" qsCatId="simple" csTypeId="urn:microsoft.com/office/officeart/2005/8/colors/accent1_2" csCatId="accent1" phldr="1"/>
      <dgm:spPr/>
      <dgm:t>
        <a:bodyPr/>
        <a:lstStyle/>
        <a:p>
          <a:endParaRPr lang="en-IN"/>
        </a:p>
      </dgm:t>
    </dgm:pt>
    <dgm:pt modelId="{A9E30611-C5F3-4BFF-B3E3-E0008DFCC6CF}">
      <dgm:prSet phldrT="[Text]" custT="1"/>
      <dgm:spPr/>
      <dgm:t>
        <a:bodyPr/>
        <a:lstStyle/>
        <a:p>
          <a:pPr>
            <a:buFont typeface="Arial" pitchFamily="34" charset="0"/>
            <a:buChar char="•"/>
          </a:pPr>
          <a:r>
            <a:rPr lang="en-IN" sz="1800" kern="1200" dirty="0">
              <a:latin typeface="Calibri" panose="020F0502020204030204"/>
              <a:ea typeface="+mn-ea"/>
              <a:cs typeface="+mn-cs"/>
            </a:rPr>
            <a:t>1-</a:t>
          </a:r>
          <a:r>
            <a:rPr lang="en-IN" sz="1800" kern="1200" dirty="0"/>
            <a:t>It is clarified any new alternate, material &amp; technology that has been accredited by IRC, and falling under IRC:SP-89 (Part-II), will not require further accreditation, and will henceforth fall under approved, alternate, material and technologies. For such approved, alternate material and technologies, the Defect Liability Period shall be at par with convention/flexible pavement. </a:t>
          </a:r>
        </a:p>
      </dgm:t>
    </dgm:pt>
    <dgm:pt modelId="{59B64B49-E9E2-4907-B3C1-7C0D4C85CE4C}" type="parTrans" cxnId="{4E062651-DE3B-4016-AED3-EF541CC7FBC9}">
      <dgm:prSet/>
      <dgm:spPr/>
      <dgm:t>
        <a:bodyPr/>
        <a:lstStyle/>
        <a:p>
          <a:endParaRPr lang="en-IN" sz="1100"/>
        </a:p>
      </dgm:t>
    </dgm:pt>
    <dgm:pt modelId="{8A401B48-DEDB-41FF-9DB8-A4AEA85D389C}" type="sibTrans" cxnId="{4E062651-DE3B-4016-AED3-EF541CC7FBC9}">
      <dgm:prSet/>
      <dgm:spPr/>
      <dgm:t>
        <a:bodyPr/>
        <a:lstStyle/>
        <a:p>
          <a:endParaRPr lang="en-IN" sz="1100"/>
        </a:p>
      </dgm:t>
    </dgm:pt>
    <dgm:pt modelId="{D7C3B408-CDD4-4108-AEFE-01928B09092C}">
      <dgm:prSet custT="1"/>
      <dgm:spPr/>
      <dgm:t>
        <a:bodyPr/>
        <a:lstStyle/>
        <a:p>
          <a:pPr>
            <a:buFont typeface="Arial" pitchFamily="34" charset="0"/>
            <a:buChar char="•"/>
          </a:pPr>
          <a:r>
            <a:rPr lang="en-IN" sz="1800" kern="1200">
              <a:latin typeface="Calibri" panose="020F0502020204030204"/>
              <a:ea typeface="+mn-ea"/>
              <a:cs typeface="+mn-cs"/>
            </a:rPr>
            <a:t>2-“It is clarified that the material/technology for which Codes, Standards, Specifications, Guidelines etc. of IRC, MoRTH, AASHTO, ASTM, Euro Code and British Codes are available shall not be treated as new/alternate material/technology and, as such Defects Liability Period (DLP) of projects using such material/technology shall not fall into the category corresponding to new material/technology. Hence the defect liability period will be at par with conventional/flexible pavement. The stretches where new material/technology is used for which Codes, Standards, Specifications, Guidelines etc. of IRC, MoRTH, AASTHO, ASTM, Euro Code and British Codes, FHWA guidelines are not available, the project may be taken up on pilot basis and the Defects Liability Period of such projects shall be 10 years.” </a:t>
          </a:r>
          <a:endParaRPr lang="en-IN" sz="1800" kern="1200" dirty="0">
            <a:latin typeface="Calibri" panose="020F0502020204030204"/>
            <a:ea typeface="+mn-ea"/>
            <a:cs typeface="+mn-cs"/>
          </a:endParaRPr>
        </a:p>
      </dgm:t>
    </dgm:pt>
    <dgm:pt modelId="{334215E5-7EDE-447D-BF30-0FF749C8B1A9}" type="parTrans" cxnId="{F87A6B39-A983-4B59-9702-7FE4DF6C4044}">
      <dgm:prSet/>
      <dgm:spPr/>
      <dgm:t>
        <a:bodyPr/>
        <a:lstStyle/>
        <a:p>
          <a:endParaRPr lang="en-IN" sz="1100"/>
        </a:p>
      </dgm:t>
    </dgm:pt>
    <dgm:pt modelId="{D3A1E170-C10E-4A89-A99F-FB07FA71FE57}" type="sibTrans" cxnId="{F87A6B39-A983-4B59-9702-7FE4DF6C4044}">
      <dgm:prSet/>
      <dgm:spPr/>
      <dgm:t>
        <a:bodyPr/>
        <a:lstStyle/>
        <a:p>
          <a:endParaRPr lang="en-IN" sz="1100"/>
        </a:p>
      </dgm:t>
    </dgm:pt>
    <dgm:pt modelId="{21FB5E8D-6EA5-4175-B274-7F536726E0E9}">
      <dgm:prSet custT="1"/>
      <dgm:spPr/>
      <dgm:t>
        <a:bodyPr/>
        <a:lstStyle/>
        <a:p>
          <a:pPr>
            <a:buFont typeface="Arial" pitchFamily="34" charset="0"/>
            <a:buChar char="•"/>
          </a:pPr>
          <a:endParaRPr lang="en-IN" sz="2000" dirty="0"/>
        </a:p>
      </dgm:t>
    </dgm:pt>
    <dgm:pt modelId="{14EDC162-1646-4ABD-9C75-A365AC13F445}" type="parTrans" cxnId="{5E496A34-DFE1-45FA-930C-B20DA70DF5D0}">
      <dgm:prSet/>
      <dgm:spPr/>
      <dgm:t>
        <a:bodyPr/>
        <a:lstStyle/>
        <a:p>
          <a:endParaRPr lang="en-IN" sz="1100"/>
        </a:p>
      </dgm:t>
    </dgm:pt>
    <dgm:pt modelId="{F48FA0C5-F6CE-4048-881B-D0A4BAB4739C}" type="sibTrans" cxnId="{5E496A34-DFE1-45FA-930C-B20DA70DF5D0}">
      <dgm:prSet/>
      <dgm:spPr/>
      <dgm:t>
        <a:bodyPr/>
        <a:lstStyle/>
        <a:p>
          <a:endParaRPr lang="en-IN" sz="1100"/>
        </a:p>
      </dgm:t>
    </dgm:pt>
    <dgm:pt modelId="{AB10A7A7-1E27-4323-A6B2-AB8D38752FE6}" type="pres">
      <dgm:prSet presAssocID="{FB81A54C-FB39-4088-9FCF-831E8F45C542}" presName="linear" presStyleCnt="0">
        <dgm:presLayoutVars>
          <dgm:dir/>
          <dgm:resizeHandles val="exact"/>
        </dgm:presLayoutVars>
      </dgm:prSet>
      <dgm:spPr/>
    </dgm:pt>
    <dgm:pt modelId="{037918A7-58C1-4D82-AC3D-0F97C55720E9}" type="pres">
      <dgm:prSet presAssocID="{A9E30611-C5F3-4BFF-B3E3-E0008DFCC6CF}" presName="comp" presStyleCnt="0"/>
      <dgm:spPr/>
    </dgm:pt>
    <dgm:pt modelId="{2AB10696-40B8-43BF-9434-FD3958828805}" type="pres">
      <dgm:prSet presAssocID="{A9E30611-C5F3-4BFF-B3E3-E0008DFCC6CF}" presName="box" presStyleLbl="node1" presStyleIdx="0" presStyleCnt="2"/>
      <dgm:spPr/>
    </dgm:pt>
    <dgm:pt modelId="{0638975D-FFFA-4B6B-A0A0-013E154DCCF8}" type="pres">
      <dgm:prSet presAssocID="{A9E30611-C5F3-4BFF-B3E3-E0008DFCC6CF}" presName="img" presStyleLbl="fgImgPlac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0" r="-10000"/>
          </a:stretch>
        </a:blipFill>
      </dgm:spPr>
    </dgm:pt>
    <dgm:pt modelId="{C60A920B-8B2D-45FD-B1D9-A15E5A482139}" type="pres">
      <dgm:prSet presAssocID="{A9E30611-C5F3-4BFF-B3E3-E0008DFCC6CF}" presName="text" presStyleLbl="node1" presStyleIdx="0" presStyleCnt="2">
        <dgm:presLayoutVars>
          <dgm:bulletEnabled val="1"/>
        </dgm:presLayoutVars>
      </dgm:prSet>
      <dgm:spPr/>
    </dgm:pt>
    <dgm:pt modelId="{358EC959-C2E9-46F9-A35F-AABC63DFF783}" type="pres">
      <dgm:prSet presAssocID="{8A401B48-DEDB-41FF-9DB8-A4AEA85D389C}" presName="spacer" presStyleCnt="0"/>
      <dgm:spPr/>
    </dgm:pt>
    <dgm:pt modelId="{8CE3E2FE-A004-4F7C-BA7A-E86203CEFC56}" type="pres">
      <dgm:prSet presAssocID="{D7C3B408-CDD4-4108-AEFE-01928B09092C}" presName="comp" presStyleCnt="0"/>
      <dgm:spPr/>
    </dgm:pt>
    <dgm:pt modelId="{EFC741C1-431F-4B40-A57D-BA39D87C8CDD}" type="pres">
      <dgm:prSet presAssocID="{D7C3B408-CDD4-4108-AEFE-01928B09092C}" presName="box" presStyleLbl="node1" presStyleIdx="1" presStyleCnt="2"/>
      <dgm:spPr/>
    </dgm:pt>
    <dgm:pt modelId="{4F14D8E9-EEFF-4BB5-ABE2-E520831D17D0}" type="pres">
      <dgm:prSet presAssocID="{D7C3B408-CDD4-4108-AEFE-01928B09092C}" presName="img" presStyleLbl="fgImgPlace1" presStyleIdx="1" presStyleCnt="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dgm:spPr>
    </dgm:pt>
    <dgm:pt modelId="{2878C221-F766-45B9-A7DF-12E02A9AC420}" type="pres">
      <dgm:prSet presAssocID="{D7C3B408-CDD4-4108-AEFE-01928B09092C}" presName="text" presStyleLbl="node1" presStyleIdx="1" presStyleCnt="2">
        <dgm:presLayoutVars>
          <dgm:bulletEnabled val="1"/>
        </dgm:presLayoutVars>
      </dgm:prSet>
      <dgm:spPr/>
    </dgm:pt>
  </dgm:ptLst>
  <dgm:cxnLst>
    <dgm:cxn modelId="{B397C01B-D449-4960-A010-6802032FD328}" type="presOf" srcId="{A9E30611-C5F3-4BFF-B3E3-E0008DFCC6CF}" destId="{C60A920B-8B2D-45FD-B1D9-A15E5A482139}" srcOrd="1" destOrd="0" presId="urn:microsoft.com/office/officeart/2005/8/layout/vList4#1"/>
    <dgm:cxn modelId="{5E496A34-DFE1-45FA-930C-B20DA70DF5D0}" srcId="{D7C3B408-CDD4-4108-AEFE-01928B09092C}" destId="{21FB5E8D-6EA5-4175-B274-7F536726E0E9}" srcOrd="0" destOrd="0" parTransId="{14EDC162-1646-4ABD-9C75-A365AC13F445}" sibTransId="{F48FA0C5-F6CE-4048-881B-D0A4BAB4739C}"/>
    <dgm:cxn modelId="{F87A6B39-A983-4B59-9702-7FE4DF6C4044}" srcId="{FB81A54C-FB39-4088-9FCF-831E8F45C542}" destId="{D7C3B408-CDD4-4108-AEFE-01928B09092C}" srcOrd="1" destOrd="0" parTransId="{334215E5-7EDE-447D-BF30-0FF749C8B1A9}" sibTransId="{D3A1E170-C10E-4A89-A99F-FB07FA71FE57}"/>
    <dgm:cxn modelId="{A5DE7D43-24A0-4EC0-BC96-935DECADF463}" type="presOf" srcId="{D7C3B408-CDD4-4108-AEFE-01928B09092C}" destId="{EFC741C1-431F-4B40-A57D-BA39D87C8CDD}" srcOrd="0" destOrd="0" presId="urn:microsoft.com/office/officeart/2005/8/layout/vList4#1"/>
    <dgm:cxn modelId="{D52B9145-4D35-422D-A862-510B296DD7F7}" type="presOf" srcId="{FB81A54C-FB39-4088-9FCF-831E8F45C542}" destId="{AB10A7A7-1E27-4323-A6B2-AB8D38752FE6}" srcOrd="0" destOrd="0" presId="urn:microsoft.com/office/officeart/2005/8/layout/vList4#1"/>
    <dgm:cxn modelId="{4E062651-DE3B-4016-AED3-EF541CC7FBC9}" srcId="{FB81A54C-FB39-4088-9FCF-831E8F45C542}" destId="{A9E30611-C5F3-4BFF-B3E3-E0008DFCC6CF}" srcOrd="0" destOrd="0" parTransId="{59B64B49-E9E2-4907-B3C1-7C0D4C85CE4C}" sibTransId="{8A401B48-DEDB-41FF-9DB8-A4AEA85D389C}"/>
    <dgm:cxn modelId="{8D586F85-3BC2-414C-9DC4-B67E8600FE02}" type="presOf" srcId="{A9E30611-C5F3-4BFF-B3E3-E0008DFCC6CF}" destId="{2AB10696-40B8-43BF-9434-FD3958828805}" srcOrd="0" destOrd="0" presId="urn:microsoft.com/office/officeart/2005/8/layout/vList4#1"/>
    <dgm:cxn modelId="{4096DAC0-EBB2-4B96-9479-12636342800E}" type="presOf" srcId="{D7C3B408-CDD4-4108-AEFE-01928B09092C}" destId="{2878C221-F766-45B9-A7DF-12E02A9AC420}" srcOrd="1" destOrd="0" presId="urn:microsoft.com/office/officeart/2005/8/layout/vList4#1"/>
    <dgm:cxn modelId="{795678D2-2190-41E9-8317-4E2DCE9ABFCC}" type="presOf" srcId="{21FB5E8D-6EA5-4175-B274-7F536726E0E9}" destId="{2878C221-F766-45B9-A7DF-12E02A9AC420}" srcOrd="1" destOrd="1" presId="urn:microsoft.com/office/officeart/2005/8/layout/vList4#1"/>
    <dgm:cxn modelId="{C07882F3-138D-4805-AFA0-87E3F5F65E61}" type="presOf" srcId="{21FB5E8D-6EA5-4175-B274-7F536726E0E9}" destId="{EFC741C1-431F-4B40-A57D-BA39D87C8CDD}" srcOrd="0" destOrd="1" presId="urn:microsoft.com/office/officeart/2005/8/layout/vList4#1"/>
    <dgm:cxn modelId="{77323C7D-0742-48CD-A214-A09402A09A89}" type="presParOf" srcId="{AB10A7A7-1E27-4323-A6B2-AB8D38752FE6}" destId="{037918A7-58C1-4D82-AC3D-0F97C55720E9}" srcOrd="0" destOrd="0" presId="urn:microsoft.com/office/officeart/2005/8/layout/vList4#1"/>
    <dgm:cxn modelId="{0E191797-DEF6-47FB-83A2-71CA95CCB2A4}" type="presParOf" srcId="{037918A7-58C1-4D82-AC3D-0F97C55720E9}" destId="{2AB10696-40B8-43BF-9434-FD3958828805}" srcOrd="0" destOrd="0" presId="urn:microsoft.com/office/officeart/2005/8/layout/vList4#1"/>
    <dgm:cxn modelId="{A4D6BB3D-9F0F-4D1E-8429-0AB172C2CB80}" type="presParOf" srcId="{037918A7-58C1-4D82-AC3D-0F97C55720E9}" destId="{0638975D-FFFA-4B6B-A0A0-013E154DCCF8}" srcOrd="1" destOrd="0" presId="urn:microsoft.com/office/officeart/2005/8/layout/vList4#1"/>
    <dgm:cxn modelId="{28AAD447-2B4F-4FE9-9B13-03EB5F2B6A25}" type="presParOf" srcId="{037918A7-58C1-4D82-AC3D-0F97C55720E9}" destId="{C60A920B-8B2D-45FD-B1D9-A15E5A482139}" srcOrd="2" destOrd="0" presId="urn:microsoft.com/office/officeart/2005/8/layout/vList4#1"/>
    <dgm:cxn modelId="{1D297E15-E141-4438-9948-B8F2950A447D}" type="presParOf" srcId="{AB10A7A7-1E27-4323-A6B2-AB8D38752FE6}" destId="{358EC959-C2E9-46F9-A35F-AABC63DFF783}" srcOrd="1" destOrd="0" presId="urn:microsoft.com/office/officeart/2005/8/layout/vList4#1"/>
    <dgm:cxn modelId="{ED510A8A-0E9E-4BAD-A239-F08C8B755693}" type="presParOf" srcId="{AB10A7A7-1E27-4323-A6B2-AB8D38752FE6}" destId="{8CE3E2FE-A004-4F7C-BA7A-E86203CEFC56}" srcOrd="2" destOrd="0" presId="urn:microsoft.com/office/officeart/2005/8/layout/vList4#1"/>
    <dgm:cxn modelId="{C228E359-246D-446C-B178-5F6A63EC9B58}" type="presParOf" srcId="{8CE3E2FE-A004-4F7C-BA7A-E86203CEFC56}" destId="{EFC741C1-431F-4B40-A57D-BA39D87C8CDD}" srcOrd="0" destOrd="0" presId="urn:microsoft.com/office/officeart/2005/8/layout/vList4#1"/>
    <dgm:cxn modelId="{CA60782F-66D3-43B5-B942-7391CCB60035}" type="presParOf" srcId="{8CE3E2FE-A004-4F7C-BA7A-E86203CEFC56}" destId="{4F14D8E9-EEFF-4BB5-ABE2-E520831D17D0}" srcOrd="1" destOrd="0" presId="urn:microsoft.com/office/officeart/2005/8/layout/vList4#1"/>
    <dgm:cxn modelId="{D5345550-A601-428F-988A-1B2A770BCC36}" type="presParOf" srcId="{8CE3E2FE-A004-4F7C-BA7A-E86203CEFC56}" destId="{2878C221-F766-45B9-A7DF-12E02A9AC420}" srcOrd="2" destOrd="0" presId="urn:microsoft.com/office/officeart/2005/8/layout/vList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B81A54C-FB39-4088-9FCF-831E8F45C542}" type="doc">
      <dgm:prSet loTypeId="urn:microsoft.com/office/officeart/2005/8/layout/default#2" loCatId="list" qsTypeId="urn:microsoft.com/office/officeart/2005/8/quickstyle/simple1" qsCatId="simple" csTypeId="urn:microsoft.com/office/officeart/2005/8/colors/accent1_2" csCatId="accent1" phldr="1"/>
      <dgm:spPr/>
      <dgm:t>
        <a:bodyPr/>
        <a:lstStyle/>
        <a:p>
          <a:endParaRPr lang="en-IN"/>
        </a:p>
      </dgm:t>
    </dgm:pt>
    <dgm:pt modelId="{289356B9-7350-40BF-8485-5644EF9AAA97}">
      <dgm:prSet custT="1"/>
      <dgm:spPr/>
      <dgm:t>
        <a:bodyPr/>
        <a:lstStyle/>
        <a:p>
          <a:pPr algn="just">
            <a:buFont typeface="Arial" pitchFamily="34" charset="0"/>
            <a:buChar char="•"/>
          </a:pPr>
          <a:r>
            <a:rPr lang="en-IN" sz="2400" b="1" dirty="0">
              <a:solidFill>
                <a:srgbClr val="002060"/>
              </a:solidFill>
            </a:rPr>
            <a:t>Proven CCS</a:t>
          </a:r>
          <a:endParaRPr lang="en-IN" sz="2400" dirty="0">
            <a:solidFill>
              <a:srgbClr val="002060"/>
            </a:solidFill>
          </a:endParaRPr>
        </a:p>
      </dgm:t>
    </dgm:pt>
    <dgm:pt modelId="{205BC1E4-5ED7-4A19-8C14-659789ED05BF}" type="parTrans" cxnId="{71524DAF-846A-4811-9E08-5B63FEF952E4}">
      <dgm:prSet/>
      <dgm:spPr/>
      <dgm:t>
        <a:bodyPr/>
        <a:lstStyle/>
        <a:p>
          <a:endParaRPr lang="en-IN" sz="2000"/>
        </a:p>
      </dgm:t>
    </dgm:pt>
    <dgm:pt modelId="{B306BC38-2EF9-45E1-A187-513B22E08050}" type="sibTrans" cxnId="{71524DAF-846A-4811-9E08-5B63FEF952E4}">
      <dgm:prSet/>
      <dgm:spPr/>
      <dgm:t>
        <a:bodyPr/>
        <a:lstStyle/>
        <a:p>
          <a:endParaRPr lang="en-IN" sz="2000"/>
        </a:p>
      </dgm:t>
    </dgm:pt>
    <dgm:pt modelId="{F411FBEE-7855-4DA5-80CB-DCA7B3C941C4}">
      <dgm:prSet custT="1"/>
      <dgm:spPr/>
      <dgm:t>
        <a:bodyPr/>
        <a:lstStyle/>
        <a:p>
          <a:pPr algn="just">
            <a:buFont typeface="Arial" pitchFamily="34" charset="0"/>
            <a:buChar char="•"/>
          </a:pPr>
          <a:r>
            <a:rPr lang="en-IN" sz="2400" b="1" dirty="0">
              <a:solidFill>
                <a:srgbClr val="002060"/>
              </a:solidFill>
            </a:rPr>
            <a:t>Non Proven CCS</a:t>
          </a:r>
        </a:p>
      </dgm:t>
    </dgm:pt>
    <dgm:pt modelId="{A7202D42-37B5-4ED3-A24E-B7F8F9CB3243}" type="parTrans" cxnId="{02FA4406-EB3A-4DEF-89B9-D59B9497AF1A}">
      <dgm:prSet/>
      <dgm:spPr/>
      <dgm:t>
        <a:bodyPr/>
        <a:lstStyle/>
        <a:p>
          <a:endParaRPr lang="en-IN" sz="2000"/>
        </a:p>
      </dgm:t>
    </dgm:pt>
    <dgm:pt modelId="{25F6F522-1BB7-485F-A4CC-9F69D37C0E22}" type="sibTrans" cxnId="{02FA4406-EB3A-4DEF-89B9-D59B9497AF1A}">
      <dgm:prSet/>
      <dgm:spPr/>
      <dgm:t>
        <a:bodyPr/>
        <a:lstStyle/>
        <a:p>
          <a:endParaRPr lang="en-IN" sz="2000"/>
        </a:p>
      </dgm:t>
    </dgm:pt>
    <dgm:pt modelId="{FEF77E92-96BE-46FF-8697-E1F410311E16}">
      <dgm:prSet custT="1"/>
      <dgm:spPr/>
      <dgm:t>
        <a:bodyPr/>
        <a:lstStyle/>
        <a:p>
          <a:pPr algn="just"/>
          <a:r>
            <a:rPr lang="en-IN" sz="2000" dirty="0">
              <a:solidFill>
                <a:srgbClr val="002060"/>
              </a:solidFill>
            </a:rPr>
            <a:t>In case the CCS has been already proven for successful usage in different weathering conditions in India for any category of roads, test reports of such road tracks done should be furnished and shall be alone adequate for its considerations if a separate fatigue equation for such stabilizer is developed through reputed Institute like IIT’s, NIT’s, CRRI etc. the same can be used at the discretion of the user. </a:t>
          </a:r>
        </a:p>
      </dgm:t>
    </dgm:pt>
    <dgm:pt modelId="{6EEE8FA9-5C93-4075-8213-C9BD8D50579C}" type="parTrans" cxnId="{A54AAC3E-353D-4B48-B202-CFFC46D7C2C1}">
      <dgm:prSet/>
      <dgm:spPr/>
      <dgm:t>
        <a:bodyPr/>
        <a:lstStyle/>
        <a:p>
          <a:endParaRPr lang="en-IN" sz="2000"/>
        </a:p>
      </dgm:t>
    </dgm:pt>
    <dgm:pt modelId="{2341A193-C3ED-4DF9-9938-BC630EAE88FC}" type="sibTrans" cxnId="{A54AAC3E-353D-4B48-B202-CFFC46D7C2C1}">
      <dgm:prSet/>
      <dgm:spPr/>
      <dgm:t>
        <a:bodyPr/>
        <a:lstStyle/>
        <a:p>
          <a:endParaRPr lang="en-IN" sz="2000"/>
        </a:p>
      </dgm:t>
    </dgm:pt>
    <dgm:pt modelId="{8192F8DD-A957-45DC-9CE5-78C7D9C99AC0}">
      <dgm:prSet custT="1"/>
      <dgm:spPr/>
      <dgm:t>
        <a:bodyPr/>
        <a:lstStyle/>
        <a:p>
          <a:pPr algn="just">
            <a:buFont typeface="Arial" pitchFamily="34" charset="0"/>
            <a:buChar char="•"/>
          </a:pPr>
          <a:r>
            <a:rPr lang="en-IN" sz="2000">
              <a:solidFill>
                <a:srgbClr val="002060"/>
              </a:solidFill>
            </a:rPr>
            <a:t>Country of origin with successful project report and field evaluation reports. </a:t>
          </a:r>
          <a:endParaRPr lang="en-IN" sz="2000" b="1" dirty="0">
            <a:solidFill>
              <a:srgbClr val="002060"/>
            </a:solidFill>
          </a:endParaRPr>
        </a:p>
      </dgm:t>
    </dgm:pt>
    <dgm:pt modelId="{56A0443E-FC3F-41DC-BF91-CF03AC320841}" type="parTrans" cxnId="{CCB12784-03D2-4C85-AED6-DF119259C408}">
      <dgm:prSet/>
      <dgm:spPr/>
      <dgm:t>
        <a:bodyPr/>
        <a:lstStyle/>
        <a:p>
          <a:endParaRPr lang="en-IN" sz="2000"/>
        </a:p>
      </dgm:t>
    </dgm:pt>
    <dgm:pt modelId="{A6F2F26D-F74D-4D64-8225-EFCA718FC6EE}" type="sibTrans" cxnId="{CCB12784-03D2-4C85-AED6-DF119259C408}">
      <dgm:prSet/>
      <dgm:spPr/>
      <dgm:t>
        <a:bodyPr/>
        <a:lstStyle/>
        <a:p>
          <a:endParaRPr lang="en-IN" sz="2000"/>
        </a:p>
      </dgm:t>
    </dgm:pt>
    <dgm:pt modelId="{E467DC15-20D0-422C-8F2B-4E1A80067818}">
      <dgm:prSet custT="1"/>
      <dgm:spPr/>
      <dgm:t>
        <a:bodyPr/>
        <a:lstStyle/>
        <a:p>
          <a:pPr algn="just">
            <a:buFont typeface="Arial" pitchFamily="34" charset="0"/>
            <a:buChar char="•"/>
          </a:pPr>
          <a:r>
            <a:rPr lang="en-IN" sz="2000">
              <a:solidFill>
                <a:srgbClr val="002060"/>
              </a:solidFill>
            </a:rPr>
            <a:t>Certificate of usages in India in last 2 years. </a:t>
          </a:r>
          <a:endParaRPr lang="en-IN" sz="2000" dirty="0">
            <a:solidFill>
              <a:srgbClr val="002060"/>
            </a:solidFill>
          </a:endParaRPr>
        </a:p>
      </dgm:t>
    </dgm:pt>
    <dgm:pt modelId="{811526E1-6B7B-4385-B056-CE8AE1AEA4D1}" type="parTrans" cxnId="{E984361A-9405-405C-B78F-F93F84AFDF2E}">
      <dgm:prSet/>
      <dgm:spPr/>
      <dgm:t>
        <a:bodyPr/>
        <a:lstStyle/>
        <a:p>
          <a:endParaRPr lang="en-IN" sz="2000"/>
        </a:p>
      </dgm:t>
    </dgm:pt>
    <dgm:pt modelId="{F44C8490-3D56-4D59-8B59-815E94FA71CE}" type="sibTrans" cxnId="{E984361A-9405-405C-B78F-F93F84AFDF2E}">
      <dgm:prSet/>
      <dgm:spPr/>
      <dgm:t>
        <a:bodyPr/>
        <a:lstStyle/>
        <a:p>
          <a:endParaRPr lang="en-IN" sz="2000"/>
        </a:p>
      </dgm:t>
    </dgm:pt>
    <dgm:pt modelId="{CEB6CC9F-8839-4C48-AF9C-D5944322780B}">
      <dgm:prSet custT="1"/>
      <dgm:spPr/>
      <dgm:t>
        <a:bodyPr/>
        <a:lstStyle/>
        <a:p>
          <a:pPr algn="just">
            <a:buFont typeface="Arial" pitchFamily="34" charset="0"/>
            <a:buChar char="•"/>
          </a:pPr>
          <a:r>
            <a:rPr lang="en-IN" sz="2000" dirty="0">
              <a:solidFill>
                <a:srgbClr val="002060"/>
              </a:solidFill>
            </a:rPr>
            <a:t>Success rate of the new technology in Indian condition as per last 2 years data.</a:t>
          </a:r>
        </a:p>
      </dgm:t>
    </dgm:pt>
    <dgm:pt modelId="{85E12E2D-9D70-4C5A-84B3-FA54535CE377}" type="parTrans" cxnId="{2A389EA2-5F36-42CB-8E33-47BBC5906E0B}">
      <dgm:prSet/>
      <dgm:spPr/>
      <dgm:t>
        <a:bodyPr/>
        <a:lstStyle/>
        <a:p>
          <a:endParaRPr lang="en-IN" sz="2000"/>
        </a:p>
      </dgm:t>
    </dgm:pt>
    <dgm:pt modelId="{8CC92A1C-0BD5-4F69-847A-9245E8618E07}" type="sibTrans" cxnId="{2A389EA2-5F36-42CB-8E33-47BBC5906E0B}">
      <dgm:prSet/>
      <dgm:spPr/>
      <dgm:t>
        <a:bodyPr/>
        <a:lstStyle/>
        <a:p>
          <a:endParaRPr lang="en-IN" sz="2000"/>
        </a:p>
      </dgm:t>
    </dgm:pt>
    <dgm:pt modelId="{029F5E57-0524-4272-91F0-866F07803632}">
      <dgm:prSet custT="1"/>
      <dgm:spPr/>
      <dgm:t>
        <a:bodyPr/>
        <a:lstStyle/>
        <a:p>
          <a:pPr algn="just">
            <a:buFont typeface="Arial" pitchFamily="34" charset="0"/>
            <a:buChar char="•"/>
          </a:pPr>
          <a:r>
            <a:rPr lang="en-IN" sz="2000">
              <a:solidFill>
                <a:srgbClr val="002060"/>
              </a:solidFill>
            </a:rPr>
            <a:t>Quantum of work completed in Government Projects using new technology.</a:t>
          </a:r>
          <a:endParaRPr lang="en-IN" sz="2000" dirty="0">
            <a:solidFill>
              <a:srgbClr val="002060"/>
            </a:solidFill>
          </a:endParaRPr>
        </a:p>
      </dgm:t>
    </dgm:pt>
    <dgm:pt modelId="{354F31C9-810C-483D-90CC-AE5C24DACC99}" type="parTrans" cxnId="{20F9616B-F0BD-470F-8EB3-6FE2F5C755BC}">
      <dgm:prSet/>
      <dgm:spPr/>
      <dgm:t>
        <a:bodyPr/>
        <a:lstStyle/>
        <a:p>
          <a:endParaRPr lang="en-IN" sz="2000"/>
        </a:p>
      </dgm:t>
    </dgm:pt>
    <dgm:pt modelId="{4AE3451F-333A-4F29-91A2-482CE79F92B9}" type="sibTrans" cxnId="{20F9616B-F0BD-470F-8EB3-6FE2F5C755BC}">
      <dgm:prSet/>
      <dgm:spPr/>
      <dgm:t>
        <a:bodyPr/>
        <a:lstStyle/>
        <a:p>
          <a:endParaRPr lang="en-IN" sz="2000"/>
        </a:p>
      </dgm:t>
    </dgm:pt>
    <dgm:pt modelId="{E00DE260-E67F-467B-B3B3-EC6EE85C1E3C}">
      <dgm:prSet custT="1"/>
      <dgm:spPr/>
      <dgm:t>
        <a:bodyPr/>
        <a:lstStyle/>
        <a:p>
          <a:pPr algn="just">
            <a:buFont typeface="Arial" pitchFamily="34" charset="0"/>
            <a:buChar char="•"/>
          </a:pPr>
          <a:r>
            <a:rPr lang="en-IN" sz="2000" dirty="0">
              <a:solidFill>
                <a:srgbClr val="002060"/>
              </a:solidFill>
            </a:rPr>
            <a:t>Field Evaluation report by Government institutes/Organizations on roads constructed with new technology. </a:t>
          </a:r>
        </a:p>
      </dgm:t>
    </dgm:pt>
    <dgm:pt modelId="{2F27F860-76B4-4E0B-B224-B194F61B1BC4}" type="parTrans" cxnId="{61F1F060-6F09-4273-90B4-FBF0698AA20E}">
      <dgm:prSet/>
      <dgm:spPr/>
      <dgm:t>
        <a:bodyPr/>
        <a:lstStyle/>
        <a:p>
          <a:endParaRPr lang="en-IN" sz="2000"/>
        </a:p>
      </dgm:t>
    </dgm:pt>
    <dgm:pt modelId="{341AE7A0-DE4A-4B47-8267-1D0C8749EF0C}" type="sibTrans" cxnId="{61F1F060-6F09-4273-90B4-FBF0698AA20E}">
      <dgm:prSet/>
      <dgm:spPr/>
      <dgm:t>
        <a:bodyPr/>
        <a:lstStyle/>
        <a:p>
          <a:endParaRPr lang="en-IN" sz="2000"/>
        </a:p>
      </dgm:t>
    </dgm:pt>
    <dgm:pt modelId="{67471628-16CA-452B-ABB9-15B363C622E9}" type="pres">
      <dgm:prSet presAssocID="{FB81A54C-FB39-4088-9FCF-831E8F45C542}" presName="diagram" presStyleCnt="0">
        <dgm:presLayoutVars>
          <dgm:dir/>
          <dgm:resizeHandles val="exact"/>
        </dgm:presLayoutVars>
      </dgm:prSet>
      <dgm:spPr/>
    </dgm:pt>
    <dgm:pt modelId="{324AFAF5-0184-4767-A25B-0870B8674509}" type="pres">
      <dgm:prSet presAssocID="{289356B9-7350-40BF-8485-5644EF9AAA97}" presName="node" presStyleLbl="node1" presStyleIdx="0" presStyleCnt="2" custScaleY="111003">
        <dgm:presLayoutVars>
          <dgm:bulletEnabled val="1"/>
        </dgm:presLayoutVars>
      </dgm:prSet>
      <dgm:spPr/>
    </dgm:pt>
    <dgm:pt modelId="{92AB9E77-AB95-4BB3-8516-EAAA07EACE77}" type="pres">
      <dgm:prSet presAssocID="{B306BC38-2EF9-45E1-A187-513B22E08050}" presName="sibTrans" presStyleCnt="0"/>
      <dgm:spPr/>
    </dgm:pt>
    <dgm:pt modelId="{7A5B1B43-DF52-4544-975D-B004E65E61EF}" type="pres">
      <dgm:prSet presAssocID="{F411FBEE-7855-4DA5-80CB-DCA7B3C941C4}" presName="node" presStyleLbl="node1" presStyleIdx="1" presStyleCnt="2" custScaleY="111003">
        <dgm:presLayoutVars>
          <dgm:bulletEnabled val="1"/>
        </dgm:presLayoutVars>
      </dgm:prSet>
      <dgm:spPr/>
    </dgm:pt>
  </dgm:ptLst>
  <dgm:cxnLst>
    <dgm:cxn modelId="{02FA4406-EB3A-4DEF-89B9-D59B9497AF1A}" srcId="{FB81A54C-FB39-4088-9FCF-831E8F45C542}" destId="{F411FBEE-7855-4DA5-80CB-DCA7B3C941C4}" srcOrd="1" destOrd="0" parTransId="{A7202D42-37B5-4ED3-A24E-B7F8F9CB3243}" sibTransId="{25F6F522-1BB7-485F-A4CC-9F69D37C0E22}"/>
    <dgm:cxn modelId="{E984361A-9405-405C-B78F-F93F84AFDF2E}" srcId="{F411FBEE-7855-4DA5-80CB-DCA7B3C941C4}" destId="{E467DC15-20D0-422C-8F2B-4E1A80067818}" srcOrd="1" destOrd="0" parTransId="{811526E1-6B7B-4385-B056-CE8AE1AEA4D1}" sibTransId="{F44C8490-3D56-4D59-8B59-815E94FA71CE}"/>
    <dgm:cxn modelId="{690A081F-0A0B-4528-B314-2FE26A22CABF}" type="presOf" srcId="{CEB6CC9F-8839-4C48-AF9C-D5944322780B}" destId="{7A5B1B43-DF52-4544-975D-B004E65E61EF}" srcOrd="0" destOrd="3" presId="urn:microsoft.com/office/officeart/2005/8/layout/default#2"/>
    <dgm:cxn modelId="{26266D31-FE9D-4E4A-8B91-E3FC33F2B19D}" type="presOf" srcId="{FEF77E92-96BE-46FF-8697-E1F410311E16}" destId="{324AFAF5-0184-4767-A25B-0870B8674509}" srcOrd="0" destOrd="1" presId="urn:microsoft.com/office/officeart/2005/8/layout/default#2"/>
    <dgm:cxn modelId="{A54AAC3E-353D-4B48-B202-CFFC46D7C2C1}" srcId="{289356B9-7350-40BF-8485-5644EF9AAA97}" destId="{FEF77E92-96BE-46FF-8697-E1F410311E16}" srcOrd="0" destOrd="0" parTransId="{6EEE8FA9-5C93-4075-8213-C9BD8D50579C}" sibTransId="{2341A193-C3ED-4DF9-9938-BC630EAE88FC}"/>
    <dgm:cxn modelId="{61F1F060-6F09-4273-90B4-FBF0698AA20E}" srcId="{F411FBEE-7855-4DA5-80CB-DCA7B3C941C4}" destId="{E00DE260-E67F-467B-B3B3-EC6EE85C1E3C}" srcOrd="4" destOrd="0" parTransId="{2F27F860-76B4-4E0B-B224-B194F61B1BC4}" sibTransId="{341AE7A0-DE4A-4B47-8267-1D0C8749EF0C}"/>
    <dgm:cxn modelId="{1DE67962-39D2-4142-97DB-8CBA751794D7}" type="presOf" srcId="{8192F8DD-A957-45DC-9CE5-78C7D9C99AC0}" destId="{7A5B1B43-DF52-4544-975D-B004E65E61EF}" srcOrd="0" destOrd="1" presId="urn:microsoft.com/office/officeart/2005/8/layout/default#2"/>
    <dgm:cxn modelId="{20F9616B-F0BD-470F-8EB3-6FE2F5C755BC}" srcId="{F411FBEE-7855-4DA5-80CB-DCA7B3C941C4}" destId="{029F5E57-0524-4272-91F0-866F07803632}" srcOrd="3" destOrd="0" parTransId="{354F31C9-810C-483D-90CC-AE5C24DACC99}" sibTransId="{4AE3451F-333A-4F29-91A2-482CE79F92B9}"/>
    <dgm:cxn modelId="{7E43904F-3762-46CA-A4AD-1943B0C90BB8}" type="presOf" srcId="{E00DE260-E67F-467B-B3B3-EC6EE85C1E3C}" destId="{7A5B1B43-DF52-4544-975D-B004E65E61EF}" srcOrd="0" destOrd="5" presId="urn:microsoft.com/office/officeart/2005/8/layout/default#2"/>
    <dgm:cxn modelId="{FC6DD478-19C1-477B-9768-F7DD7342CEFD}" type="presOf" srcId="{FB81A54C-FB39-4088-9FCF-831E8F45C542}" destId="{67471628-16CA-452B-ABB9-15B363C622E9}" srcOrd="0" destOrd="0" presId="urn:microsoft.com/office/officeart/2005/8/layout/default#2"/>
    <dgm:cxn modelId="{5F397A7B-430E-4C46-95E8-266D958CD807}" type="presOf" srcId="{029F5E57-0524-4272-91F0-866F07803632}" destId="{7A5B1B43-DF52-4544-975D-B004E65E61EF}" srcOrd="0" destOrd="4" presId="urn:microsoft.com/office/officeart/2005/8/layout/default#2"/>
    <dgm:cxn modelId="{CCB12784-03D2-4C85-AED6-DF119259C408}" srcId="{F411FBEE-7855-4DA5-80CB-DCA7B3C941C4}" destId="{8192F8DD-A957-45DC-9CE5-78C7D9C99AC0}" srcOrd="0" destOrd="0" parTransId="{56A0443E-FC3F-41DC-BF91-CF03AC320841}" sibTransId="{A6F2F26D-F74D-4D64-8225-EFCA718FC6EE}"/>
    <dgm:cxn modelId="{0841FB97-B4EE-4973-A8DE-24BF8B473E51}" type="presOf" srcId="{E467DC15-20D0-422C-8F2B-4E1A80067818}" destId="{7A5B1B43-DF52-4544-975D-B004E65E61EF}" srcOrd="0" destOrd="2" presId="urn:microsoft.com/office/officeart/2005/8/layout/default#2"/>
    <dgm:cxn modelId="{2A389EA2-5F36-42CB-8E33-47BBC5906E0B}" srcId="{F411FBEE-7855-4DA5-80CB-DCA7B3C941C4}" destId="{CEB6CC9F-8839-4C48-AF9C-D5944322780B}" srcOrd="2" destOrd="0" parTransId="{85E12E2D-9D70-4C5A-84B3-FA54535CE377}" sibTransId="{8CC92A1C-0BD5-4F69-847A-9245E8618E07}"/>
    <dgm:cxn modelId="{71524DAF-846A-4811-9E08-5B63FEF952E4}" srcId="{FB81A54C-FB39-4088-9FCF-831E8F45C542}" destId="{289356B9-7350-40BF-8485-5644EF9AAA97}" srcOrd="0" destOrd="0" parTransId="{205BC1E4-5ED7-4A19-8C14-659789ED05BF}" sibTransId="{B306BC38-2EF9-45E1-A187-513B22E08050}"/>
    <dgm:cxn modelId="{1CFEF5B7-7EF0-4DE7-8E5C-DF547487AFAD}" type="presOf" srcId="{289356B9-7350-40BF-8485-5644EF9AAA97}" destId="{324AFAF5-0184-4767-A25B-0870B8674509}" srcOrd="0" destOrd="0" presId="urn:microsoft.com/office/officeart/2005/8/layout/default#2"/>
    <dgm:cxn modelId="{81ED82F8-D8A0-47DE-BD01-E2BF6EA8DC96}" type="presOf" srcId="{F411FBEE-7855-4DA5-80CB-DCA7B3C941C4}" destId="{7A5B1B43-DF52-4544-975D-B004E65E61EF}" srcOrd="0" destOrd="0" presId="urn:microsoft.com/office/officeart/2005/8/layout/default#2"/>
    <dgm:cxn modelId="{1A6B79EB-8978-4801-B141-317BE58A03C5}" type="presParOf" srcId="{67471628-16CA-452B-ABB9-15B363C622E9}" destId="{324AFAF5-0184-4767-A25B-0870B8674509}" srcOrd="0" destOrd="0" presId="urn:microsoft.com/office/officeart/2005/8/layout/default#2"/>
    <dgm:cxn modelId="{37DBBF2C-B492-4711-9128-47DEF60980D1}" type="presParOf" srcId="{67471628-16CA-452B-ABB9-15B363C622E9}" destId="{92AB9E77-AB95-4BB3-8516-EAAA07EACE77}" srcOrd="1" destOrd="0" presId="urn:microsoft.com/office/officeart/2005/8/layout/default#2"/>
    <dgm:cxn modelId="{E0958367-8471-468B-A2A8-E3478B66588C}" type="presParOf" srcId="{67471628-16CA-452B-ABB9-15B363C622E9}" destId="{7A5B1B43-DF52-4544-975D-B004E65E61EF}" srcOrd="2" destOrd="0" presId="urn:microsoft.com/office/officeart/2005/8/layout/defaul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B81A54C-FB39-4088-9FCF-831E8F45C542}"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IN"/>
        </a:p>
      </dgm:t>
    </dgm:pt>
    <dgm:pt modelId="{A9E30611-C5F3-4BFF-B3E3-E0008DFCC6CF}">
      <dgm:prSet phldrT="[Text]"/>
      <dgm:spPr/>
      <dgm:t>
        <a:bodyPr/>
        <a:lstStyle/>
        <a:p>
          <a:pPr>
            <a:buFont typeface="Arial" pitchFamily="34" charset="0"/>
            <a:buChar char="•"/>
          </a:pPr>
          <a:r>
            <a:rPr lang="en-IN" dirty="0">
              <a:solidFill>
                <a:srgbClr val="002060"/>
              </a:solidFill>
            </a:rPr>
            <a:t>Types of Soil/Aggregate</a:t>
          </a:r>
        </a:p>
      </dgm:t>
    </dgm:pt>
    <dgm:pt modelId="{59B64B49-E9E2-4907-B3C1-7C0D4C85CE4C}" type="parTrans" cxnId="{4E062651-DE3B-4016-AED3-EF541CC7FBC9}">
      <dgm:prSet/>
      <dgm:spPr/>
      <dgm:t>
        <a:bodyPr/>
        <a:lstStyle/>
        <a:p>
          <a:endParaRPr lang="en-IN"/>
        </a:p>
      </dgm:t>
    </dgm:pt>
    <dgm:pt modelId="{8A401B48-DEDB-41FF-9DB8-A4AEA85D389C}" type="sibTrans" cxnId="{4E062651-DE3B-4016-AED3-EF541CC7FBC9}">
      <dgm:prSet/>
      <dgm:spPr/>
      <dgm:t>
        <a:bodyPr/>
        <a:lstStyle/>
        <a:p>
          <a:endParaRPr lang="en-IN"/>
        </a:p>
      </dgm:t>
    </dgm:pt>
    <dgm:pt modelId="{6AFEE4A9-E0D8-4098-8E2F-10BB5D1D234F}">
      <dgm:prSet/>
      <dgm:spPr/>
      <dgm:t>
        <a:bodyPr/>
        <a:lstStyle/>
        <a:p>
          <a:pPr>
            <a:buFont typeface="Arial" pitchFamily="34" charset="0"/>
            <a:buChar char="•"/>
          </a:pPr>
          <a:r>
            <a:rPr lang="en-IN" dirty="0">
              <a:solidFill>
                <a:srgbClr val="002060"/>
              </a:solidFill>
            </a:rPr>
            <a:t>Cement </a:t>
          </a:r>
        </a:p>
      </dgm:t>
    </dgm:pt>
    <dgm:pt modelId="{E02D1CC2-CC20-4434-AD96-99D8B33E75A4}" type="parTrans" cxnId="{8231D632-FF56-453E-8536-00DD85A26D48}">
      <dgm:prSet/>
      <dgm:spPr/>
      <dgm:t>
        <a:bodyPr/>
        <a:lstStyle/>
        <a:p>
          <a:endParaRPr lang="en-IN"/>
        </a:p>
      </dgm:t>
    </dgm:pt>
    <dgm:pt modelId="{23A4FA75-3E84-46DD-BB8A-D53CF8CCD444}" type="sibTrans" cxnId="{8231D632-FF56-453E-8536-00DD85A26D48}">
      <dgm:prSet/>
      <dgm:spPr/>
      <dgm:t>
        <a:bodyPr/>
        <a:lstStyle/>
        <a:p>
          <a:endParaRPr lang="en-IN"/>
        </a:p>
      </dgm:t>
    </dgm:pt>
    <dgm:pt modelId="{E5A6AF17-80BB-4ADD-90DE-7D3D410F4F3C}">
      <dgm:prSet/>
      <dgm:spPr/>
      <dgm:t>
        <a:bodyPr/>
        <a:lstStyle/>
        <a:p>
          <a:pPr>
            <a:buFont typeface="Arial" pitchFamily="34" charset="0"/>
            <a:buChar char="•"/>
          </a:pPr>
          <a:r>
            <a:rPr lang="en-IN" dirty="0">
              <a:solidFill>
                <a:srgbClr val="002060"/>
              </a:solidFill>
            </a:rPr>
            <a:t>Additive (CCS) </a:t>
          </a:r>
        </a:p>
      </dgm:t>
    </dgm:pt>
    <dgm:pt modelId="{863DC2B4-2F4D-40B2-AB3C-0F6B996A5921}" type="parTrans" cxnId="{066866A9-C0C1-47CB-8E6A-16C821D41ED7}">
      <dgm:prSet/>
      <dgm:spPr/>
      <dgm:t>
        <a:bodyPr/>
        <a:lstStyle/>
        <a:p>
          <a:endParaRPr lang="en-IN"/>
        </a:p>
      </dgm:t>
    </dgm:pt>
    <dgm:pt modelId="{29CBE328-BD40-4389-A978-43EDDAD685E5}" type="sibTrans" cxnId="{066866A9-C0C1-47CB-8E6A-16C821D41ED7}">
      <dgm:prSet/>
      <dgm:spPr/>
      <dgm:t>
        <a:bodyPr/>
        <a:lstStyle/>
        <a:p>
          <a:endParaRPr lang="en-IN"/>
        </a:p>
      </dgm:t>
    </dgm:pt>
    <dgm:pt modelId="{8F0863A8-0FD0-4A99-A66A-A7644AC8DC43}">
      <dgm:prSet/>
      <dgm:spPr/>
      <dgm:t>
        <a:bodyPr/>
        <a:lstStyle/>
        <a:p>
          <a:pPr>
            <a:buFont typeface="Arial" pitchFamily="34" charset="0"/>
            <a:buChar char="•"/>
          </a:pPr>
          <a:r>
            <a:rPr lang="en-IN" dirty="0">
              <a:solidFill>
                <a:srgbClr val="002060"/>
              </a:solidFill>
            </a:rPr>
            <a:t>Pulverization and Mixing </a:t>
          </a:r>
        </a:p>
      </dgm:t>
    </dgm:pt>
    <dgm:pt modelId="{CC79BA8D-F5E4-461A-BDC4-E0FE54E9B638}" type="parTrans" cxnId="{FE8F40CC-FCAF-4E4E-9411-BAD650F9ED95}">
      <dgm:prSet/>
      <dgm:spPr/>
      <dgm:t>
        <a:bodyPr/>
        <a:lstStyle/>
        <a:p>
          <a:endParaRPr lang="en-IN"/>
        </a:p>
      </dgm:t>
    </dgm:pt>
    <dgm:pt modelId="{6BAD6046-0E97-4E09-A12C-7C198F5961D7}" type="sibTrans" cxnId="{FE8F40CC-FCAF-4E4E-9411-BAD650F9ED95}">
      <dgm:prSet/>
      <dgm:spPr/>
      <dgm:t>
        <a:bodyPr/>
        <a:lstStyle/>
        <a:p>
          <a:endParaRPr lang="en-IN"/>
        </a:p>
      </dgm:t>
    </dgm:pt>
    <dgm:pt modelId="{A274EC5B-CABE-4C73-8A77-4C3CDC24C2D3}">
      <dgm:prSet/>
      <dgm:spPr/>
      <dgm:t>
        <a:bodyPr/>
        <a:lstStyle/>
        <a:p>
          <a:pPr>
            <a:buFont typeface="Arial" pitchFamily="34" charset="0"/>
            <a:buChar char="•"/>
          </a:pPr>
          <a:r>
            <a:rPr lang="en-IN" dirty="0">
              <a:solidFill>
                <a:srgbClr val="002060"/>
              </a:solidFill>
            </a:rPr>
            <a:t>Compaction </a:t>
          </a:r>
        </a:p>
      </dgm:t>
    </dgm:pt>
    <dgm:pt modelId="{456B67F1-4537-4816-B2F6-8E57A77938C1}" type="parTrans" cxnId="{5CD3CA62-C981-4553-B096-E4B7C99F57DD}">
      <dgm:prSet/>
      <dgm:spPr/>
      <dgm:t>
        <a:bodyPr/>
        <a:lstStyle/>
        <a:p>
          <a:endParaRPr lang="en-IN"/>
        </a:p>
      </dgm:t>
    </dgm:pt>
    <dgm:pt modelId="{127E017E-2635-4296-976C-43E49184AAA0}" type="sibTrans" cxnId="{5CD3CA62-C981-4553-B096-E4B7C99F57DD}">
      <dgm:prSet/>
      <dgm:spPr/>
      <dgm:t>
        <a:bodyPr/>
        <a:lstStyle/>
        <a:p>
          <a:endParaRPr lang="en-IN"/>
        </a:p>
      </dgm:t>
    </dgm:pt>
    <dgm:pt modelId="{95E99AB9-4EC0-4936-ABEF-8C76C946AEBB}">
      <dgm:prSet/>
      <dgm:spPr/>
      <dgm:t>
        <a:bodyPr/>
        <a:lstStyle/>
        <a:p>
          <a:pPr>
            <a:buFont typeface="Arial" pitchFamily="34" charset="0"/>
            <a:buChar char="•"/>
          </a:pPr>
          <a:r>
            <a:rPr lang="en-IN" dirty="0">
              <a:solidFill>
                <a:srgbClr val="002060"/>
              </a:solidFill>
            </a:rPr>
            <a:t>Curing </a:t>
          </a:r>
        </a:p>
      </dgm:t>
    </dgm:pt>
    <dgm:pt modelId="{B80FB643-B086-498A-8802-F696CD6277C5}" type="parTrans" cxnId="{F30EBA7A-4FEC-401E-9F1D-0D94D12BB47B}">
      <dgm:prSet/>
      <dgm:spPr/>
      <dgm:t>
        <a:bodyPr/>
        <a:lstStyle/>
        <a:p>
          <a:endParaRPr lang="en-IN"/>
        </a:p>
      </dgm:t>
    </dgm:pt>
    <dgm:pt modelId="{9D6F4DF9-8BDE-42B2-BFA4-8641FDC8D1F0}" type="sibTrans" cxnId="{F30EBA7A-4FEC-401E-9F1D-0D94D12BB47B}">
      <dgm:prSet/>
      <dgm:spPr/>
      <dgm:t>
        <a:bodyPr/>
        <a:lstStyle/>
        <a:p>
          <a:endParaRPr lang="en-IN"/>
        </a:p>
      </dgm:t>
    </dgm:pt>
    <dgm:pt modelId="{F21BAF7C-3E4C-433C-9C4F-3FB9E2371BDA}" type="pres">
      <dgm:prSet presAssocID="{FB81A54C-FB39-4088-9FCF-831E8F45C542}" presName="Name0" presStyleCnt="0">
        <dgm:presLayoutVars>
          <dgm:chMax val="7"/>
          <dgm:chPref val="7"/>
          <dgm:dir/>
        </dgm:presLayoutVars>
      </dgm:prSet>
      <dgm:spPr/>
    </dgm:pt>
    <dgm:pt modelId="{999C8DF1-9335-4207-B94D-EF32CFCA8D35}" type="pres">
      <dgm:prSet presAssocID="{FB81A54C-FB39-4088-9FCF-831E8F45C542}" presName="Name1" presStyleCnt="0"/>
      <dgm:spPr/>
    </dgm:pt>
    <dgm:pt modelId="{DC7D4014-2649-4423-80A8-15BC260D328A}" type="pres">
      <dgm:prSet presAssocID="{FB81A54C-FB39-4088-9FCF-831E8F45C542}" presName="cycle" presStyleCnt="0"/>
      <dgm:spPr/>
    </dgm:pt>
    <dgm:pt modelId="{90B6DF6B-7A21-40E7-A4C1-71C683B97EB5}" type="pres">
      <dgm:prSet presAssocID="{FB81A54C-FB39-4088-9FCF-831E8F45C542}" presName="srcNode" presStyleLbl="node1" presStyleIdx="0" presStyleCnt="6"/>
      <dgm:spPr/>
    </dgm:pt>
    <dgm:pt modelId="{8B3A9EB1-D6B0-4CBE-A5C2-AB23556A8750}" type="pres">
      <dgm:prSet presAssocID="{FB81A54C-FB39-4088-9FCF-831E8F45C542}" presName="conn" presStyleLbl="parChTrans1D2" presStyleIdx="0" presStyleCnt="1"/>
      <dgm:spPr/>
    </dgm:pt>
    <dgm:pt modelId="{77155D57-1032-4474-BE21-248E2BBF0ADC}" type="pres">
      <dgm:prSet presAssocID="{FB81A54C-FB39-4088-9FCF-831E8F45C542}" presName="extraNode" presStyleLbl="node1" presStyleIdx="0" presStyleCnt="6"/>
      <dgm:spPr/>
    </dgm:pt>
    <dgm:pt modelId="{62F72D08-1D6B-4899-B165-FEDC3D5BFCE4}" type="pres">
      <dgm:prSet presAssocID="{FB81A54C-FB39-4088-9FCF-831E8F45C542}" presName="dstNode" presStyleLbl="node1" presStyleIdx="0" presStyleCnt="6"/>
      <dgm:spPr/>
    </dgm:pt>
    <dgm:pt modelId="{63374AAD-60C3-4FD4-A2BB-8EB0F3866569}" type="pres">
      <dgm:prSet presAssocID="{A9E30611-C5F3-4BFF-B3E3-E0008DFCC6CF}" presName="text_1" presStyleLbl="node1" presStyleIdx="0" presStyleCnt="6">
        <dgm:presLayoutVars>
          <dgm:bulletEnabled val="1"/>
        </dgm:presLayoutVars>
      </dgm:prSet>
      <dgm:spPr/>
    </dgm:pt>
    <dgm:pt modelId="{1B887245-4F4C-4F9F-81EA-F1CDA20C0296}" type="pres">
      <dgm:prSet presAssocID="{A9E30611-C5F3-4BFF-B3E3-E0008DFCC6CF}" presName="accent_1" presStyleCnt="0"/>
      <dgm:spPr/>
    </dgm:pt>
    <dgm:pt modelId="{6BB4275E-14EB-4ADF-8E33-009409A206E7}" type="pres">
      <dgm:prSet presAssocID="{A9E30611-C5F3-4BFF-B3E3-E0008DFCC6CF}" presName="accentRepeatNode" presStyleLbl="solidFgAcc1" presStyleIdx="0" presStyleCnt="6" custLinFactNeighborX="-1756" custLinFactNeighborY="-1937"/>
      <dgm:spPr/>
    </dgm:pt>
    <dgm:pt modelId="{6F4243C4-053C-48C7-B428-641DE4A40847}" type="pres">
      <dgm:prSet presAssocID="{6AFEE4A9-E0D8-4098-8E2F-10BB5D1D234F}" presName="text_2" presStyleLbl="node1" presStyleIdx="1" presStyleCnt="6">
        <dgm:presLayoutVars>
          <dgm:bulletEnabled val="1"/>
        </dgm:presLayoutVars>
      </dgm:prSet>
      <dgm:spPr/>
    </dgm:pt>
    <dgm:pt modelId="{BE7B4AE0-ED5E-48F3-97AF-6C0D2C464C73}" type="pres">
      <dgm:prSet presAssocID="{6AFEE4A9-E0D8-4098-8E2F-10BB5D1D234F}" presName="accent_2" presStyleCnt="0"/>
      <dgm:spPr/>
    </dgm:pt>
    <dgm:pt modelId="{374E48FB-BF51-4256-A04A-E57949031F04}" type="pres">
      <dgm:prSet presAssocID="{6AFEE4A9-E0D8-4098-8E2F-10BB5D1D234F}" presName="accentRepeatNode" presStyleLbl="solidFgAcc1" presStyleIdx="1" presStyleCnt="6"/>
      <dgm:spPr/>
    </dgm:pt>
    <dgm:pt modelId="{7589ADAB-D7AF-408B-8490-A0AA561598EE}" type="pres">
      <dgm:prSet presAssocID="{E5A6AF17-80BB-4ADD-90DE-7D3D410F4F3C}" presName="text_3" presStyleLbl="node1" presStyleIdx="2" presStyleCnt="6">
        <dgm:presLayoutVars>
          <dgm:bulletEnabled val="1"/>
        </dgm:presLayoutVars>
      </dgm:prSet>
      <dgm:spPr/>
    </dgm:pt>
    <dgm:pt modelId="{A9FB5B96-6782-41AD-A3EB-4F2E2CA670C8}" type="pres">
      <dgm:prSet presAssocID="{E5A6AF17-80BB-4ADD-90DE-7D3D410F4F3C}" presName="accent_3" presStyleCnt="0"/>
      <dgm:spPr/>
    </dgm:pt>
    <dgm:pt modelId="{B36D3DCE-542A-4050-BE81-65B9EF5CF7DC}" type="pres">
      <dgm:prSet presAssocID="{E5A6AF17-80BB-4ADD-90DE-7D3D410F4F3C}" presName="accentRepeatNode" presStyleLbl="solidFgAcc1" presStyleIdx="2" presStyleCnt="6"/>
      <dgm:spPr/>
    </dgm:pt>
    <dgm:pt modelId="{04C9D1EC-3C56-4D47-97C7-DBB0E0C7B407}" type="pres">
      <dgm:prSet presAssocID="{8F0863A8-0FD0-4A99-A66A-A7644AC8DC43}" presName="text_4" presStyleLbl="node1" presStyleIdx="3" presStyleCnt="6">
        <dgm:presLayoutVars>
          <dgm:bulletEnabled val="1"/>
        </dgm:presLayoutVars>
      </dgm:prSet>
      <dgm:spPr/>
    </dgm:pt>
    <dgm:pt modelId="{E41FBCCD-2927-4389-8E2A-D0B4D9F68236}" type="pres">
      <dgm:prSet presAssocID="{8F0863A8-0FD0-4A99-A66A-A7644AC8DC43}" presName="accent_4" presStyleCnt="0"/>
      <dgm:spPr/>
    </dgm:pt>
    <dgm:pt modelId="{82DA249A-8C6C-4C25-A427-DDD14CA25969}" type="pres">
      <dgm:prSet presAssocID="{8F0863A8-0FD0-4A99-A66A-A7644AC8DC43}" presName="accentRepeatNode" presStyleLbl="solidFgAcc1" presStyleIdx="3" presStyleCnt="6"/>
      <dgm:spPr/>
    </dgm:pt>
    <dgm:pt modelId="{8D86F155-1FBF-4261-A3B9-76D6E65EA2BF}" type="pres">
      <dgm:prSet presAssocID="{A274EC5B-CABE-4C73-8A77-4C3CDC24C2D3}" presName="text_5" presStyleLbl="node1" presStyleIdx="4" presStyleCnt="6">
        <dgm:presLayoutVars>
          <dgm:bulletEnabled val="1"/>
        </dgm:presLayoutVars>
      </dgm:prSet>
      <dgm:spPr/>
    </dgm:pt>
    <dgm:pt modelId="{F0F20626-00B0-4B41-964C-4DDF501C659B}" type="pres">
      <dgm:prSet presAssocID="{A274EC5B-CABE-4C73-8A77-4C3CDC24C2D3}" presName="accent_5" presStyleCnt="0"/>
      <dgm:spPr/>
    </dgm:pt>
    <dgm:pt modelId="{AEFED79C-81B5-4CDA-98B4-B240EE2A6D1E}" type="pres">
      <dgm:prSet presAssocID="{A274EC5B-CABE-4C73-8A77-4C3CDC24C2D3}" presName="accentRepeatNode" presStyleLbl="solidFgAcc1" presStyleIdx="4" presStyleCnt="6"/>
      <dgm:spPr/>
    </dgm:pt>
    <dgm:pt modelId="{59884E71-D294-4B01-8EA3-59CFD415DC8E}" type="pres">
      <dgm:prSet presAssocID="{95E99AB9-4EC0-4936-ABEF-8C76C946AEBB}" presName="text_6" presStyleLbl="node1" presStyleIdx="5" presStyleCnt="6">
        <dgm:presLayoutVars>
          <dgm:bulletEnabled val="1"/>
        </dgm:presLayoutVars>
      </dgm:prSet>
      <dgm:spPr/>
    </dgm:pt>
    <dgm:pt modelId="{A1E5AD9B-EDDD-4892-A6E5-6A426597D00A}" type="pres">
      <dgm:prSet presAssocID="{95E99AB9-4EC0-4936-ABEF-8C76C946AEBB}" presName="accent_6" presStyleCnt="0"/>
      <dgm:spPr/>
    </dgm:pt>
    <dgm:pt modelId="{2ADFFD0F-F974-4CB9-BF47-456068E52034}" type="pres">
      <dgm:prSet presAssocID="{95E99AB9-4EC0-4936-ABEF-8C76C946AEBB}" presName="accentRepeatNode" presStyleLbl="solidFgAcc1" presStyleIdx="5" presStyleCnt="6"/>
      <dgm:spPr/>
    </dgm:pt>
  </dgm:ptLst>
  <dgm:cxnLst>
    <dgm:cxn modelId="{8231D632-FF56-453E-8536-00DD85A26D48}" srcId="{FB81A54C-FB39-4088-9FCF-831E8F45C542}" destId="{6AFEE4A9-E0D8-4098-8E2F-10BB5D1D234F}" srcOrd="1" destOrd="0" parTransId="{E02D1CC2-CC20-4434-AD96-99D8B33E75A4}" sibTransId="{23A4FA75-3E84-46DD-BB8A-D53CF8CCD444}"/>
    <dgm:cxn modelId="{BA96F83F-F75B-4258-BE98-91D2E27E9CB8}" type="presOf" srcId="{95E99AB9-4EC0-4936-ABEF-8C76C946AEBB}" destId="{59884E71-D294-4B01-8EA3-59CFD415DC8E}" srcOrd="0" destOrd="0" presId="urn:microsoft.com/office/officeart/2008/layout/VerticalCurvedList"/>
    <dgm:cxn modelId="{A57BB55F-F4D5-4AB3-8B9D-7AF9056E760A}" type="presOf" srcId="{A274EC5B-CABE-4C73-8A77-4C3CDC24C2D3}" destId="{8D86F155-1FBF-4261-A3B9-76D6E65EA2BF}" srcOrd="0" destOrd="0" presId="urn:microsoft.com/office/officeart/2008/layout/VerticalCurvedList"/>
    <dgm:cxn modelId="{5CD3CA62-C981-4553-B096-E4B7C99F57DD}" srcId="{FB81A54C-FB39-4088-9FCF-831E8F45C542}" destId="{A274EC5B-CABE-4C73-8A77-4C3CDC24C2D3}" srcOrd="4" destOrd="0" parTransId="{456B67F1-4537-4816-B2F6-8E57A77938C1}" sibTransId="{127E017E-2635-4296-976C-43E49184AAA0}"/>
    <dgm:cxn modelId="{AC23A86B-124D-4953-9FCE-B19BE8800326}" type="presOf" srcId="{8A401B48-DEDB-41FF-9DB8-A4AEA85D389C}" destId="{8B3A9EB1-D6B0-4CBE-A5C2-AB23556A8750}" srcOrd="0" destOrd="0" presId="urn:microsoft.com/office/officeart/2008/layout/VerticalCurvedList"/>
    <dgm:cxn modelId="{4E062651-DE3B-4016-AED3-EF541CC7FBC9}" srcId="{FB81A54C-FB39-4088-9FCF-831E8F45C542}" destId="{A9E30611-C5F3-4BFF-B3E3-E0008DFCC6CF}" srcOrd="0" destOrd="0" parTransId="{59B64B49-E9E2-4907-B3C1-7C0D4C85CE4C}" sibTransId="{8A401B48-DEDB-41FF-9DB8-A4AEA85D389C}"/>
    <dgm:cxn modelId="{F30EBA7A-4FEC-401E-9F1D-0D94D12BB47B}" srcId="{FB81A54C-FB39-4088-9FCF-831E8F45C542}" destId="{95E99AB9-4EC0-4936-ABEF-8C76C946AEBB}" srcOrd="5" destOrd="0" parTransId="{B80FB643-B086-498A-8802-F696CD6277C5}" sibTransId="{9D6F4DF9-8BDE-42B2-BFA4-8641FDC8D1F0}"/>
    <dgm:cxn modelId="{179F2B7D-E97F-47FC-9BD7-CEE519A9EF88}" type="presOf" srcId="{FB81A54C-FB39-4088-9FCF-831E8F45C542}" destId="{F21BAF7C-3E4C-433C-9C4F-3FB9E2371BDA}" srcOrd="0" destOrd="0" presId="urn:microsoft.com/office/officeart/2008/layout/VerticalCurvedList"/>
    <dgm:cxn modelId="{066866A9-C0C1-47CB-8E6A-16C821D41ED7}" srcId="{FB81A54C-FB39-4088-9FCF-831E8F45C542}" destId="{E5A6AF17-80BB-4ADD-90DE-7D3D410F4F3C}" srcOrd="2" destOrd="0" parTransId="{863DC2B4-2F4D-40B2-AB3C-0F6B996A5921}" sibTransId="{29CBE328-BD40-4389-A978-43EDDAD685E5}"/>
    <dgm:cxn modelId="{FE8F40CC-FCAF-4E4E-9411-BAD650F9ED95}" srcId="{FB81A54C-FB39-4088-9FCF-831E8F45C542}" destId="{8F0863A8-0FD0-4A99-A66A-A7644AC8DC43}" srcOrd="3" destOrd="0" parTransId="{CC79BA8D-F5E4-461A-BDC4-E0FE54E9B638}" sibTransId="{6BAD6046-0E97-4E09-A12C-7C198F5961D7}"/>
    <dgm:cxn modelId="{FA5ACFD0-392A-425D-8559-72F29474C382}" type="presOf" srcId="{E5A6AF17-80BB-4ADD-90DE-7D3D410F4F3C}" destId="{7589ADAB-D7AF-408B-8490-A0AA561598EE}" srcOrd="0" destOrd="0" presId="urn:microsoft.com/office/officeart/2008/layout/VerticalCurvedList"/>
    <dgm:cxn modelId="{D01DA6DF-20B5-4B9C-8426-71C9098876D7}" type="presOf" srcId="{A9E30611-C5F3-4BFF-B3E3-E0008DFCC6CF}" destId="{63374AAD-60C3-4FD4-A2BB-8EB0F3866569}" srcOrd="0" destOrd="0" presId="urn:microsoft.com/office/officeart/2008/layout/VerticalCurvedList"/>
    <dgm:cxn modelId="{EE1115E3-8DAB-43F7-B594-F6ED907BB5A7}" type="presOf" srcId="{8F0863A8-0FD0-4A99-A66A-A7644AC8DC43}" destId="{04C9D1EC-3C56-4D47-97C7-DBB0E0C7B407}" srcOrd="0" destOrd="0" presId="urn:microsoft.com/office/officeart/2008/layout/VerticalCurvedList"/>
    <dgm:cxn modelId="{465DEAE4-D06F-438F-B7B6-E5CC18E87AB4}" type="presOf" srcId="{6AFEE4A9-E0D8-4098-8E2F-10BB5D1D234F}" destId="{6F4243C4-053C-48C7-B428-641DE4A40847}" srcOrd="0" destOrd="0" presId="urn:microsoft.com/office/officeart/2008/layout/VerticalCurvedList"/>
    <dgm:cxn modelId="{D63E1799-D985-41EE-B61C-6444EDC71306}" type="presParOf" srcId="{F21BAF7C-3E4C-433C-9C4F-3FB9E2371BDA}" destId="{999C8DF1-9335-4207-B94D-EF32CFCA8D35}" srcOrd="0" destOrd="0" presId="urn:microsoft.com/office/officeart/2008/layout/VerticalCurvedList"/>
    <dgm:cxn modelId="{8123257B-E211-4329-A6D5-727E79E72B30}" type="presParOf" srcId="{999C8DF1-9335-4207-B94D-EF32CFCA8D35}" destId="{DC7D4014-2649-4423-80A8-15BC260D328A}" srcOrd="0" destOrd="0" presId="urn:microsoft.com/office/officeart/2008/layout/VerticalCurvedList"/>
    <dgm:cxn modelId="{F54D4288-C010-45FC-97CD-6BC29DC6DBF0}" type="presParOf" srcId="{DC7D4014-2649-4423-80A8-15BC260D328A}" destId="{90B6DF6B-7A21-40E7-A4C1-71C683B97EB5}" srcOrd="0" destOrd="0" presId="urn:microsoft.com/office/officeart/2008/layout/VerticalCurvedList"/>
    <dgm:cxn modelId="{819DB49C-4C2D-4DB8-B663-B427BADBF60B}" type="presParOf" srcId="{DC7D4014-2649-4423-80A8-15BC260D328A}" destId="{8B3A9EB1-D6B0-4CBE-A5C2-AB23556A8750}" srcOrd="1" destOrd="0" presId="urn:microsoft.com/office/officeart/2008/layout/VerticalCurvedList"/>
    <dgm:cxn modelId="{0E373ED3-DF16-4DA2-927C-8909FFBD2027}" type="presParOf" srcId="{DC7D4014-2649-4423-80A8-15BC260D328A}" destId="{77155D57-1032-4474-BE21-248E2BBF0ADC}" srcOrd="2" destOrd="0" presId="urn:microsoft.com/office/officeart/2008/layout/VerticalCurvedList"/>
    <dgm:cxn modelId="{EB92FBDC-BE25-499D-978A-4F57DED35410}" type="presParOf" srcId="{DC7D4014-2649-4423-80A8-15BC260D328A}" destId="{62F72D08-1D6B-4899-B165-FEDC3D5BFCE4}" srcOrd="3" destOrd="0" presId="urn:microsoft.com/office/officeart/2008/layout/VerticalCurvedList"/>
    <dgm:cxn modelId="{EAA99E37-71DE-45FF-AC3A-6CB3415D49F5}" type="presParOf" srcId="{999C8DF1-9335-4207-B94D-EF32CFCA8D35}" destId="{63374AAD-60C3-4FD4-A2BB-8EB0F3866569}" srcOrd="1" destOrd="0" presId="urn:microsoft.com/office/officeart/2008/layout/VerticalCurvedList"/>
    <dgm:cxn modelId="{0A8527D9-A167-42CC-B54B-859DAE244722}" type="presParOf" srcId="{999C8DF1-9335-4207-B94D-EF32CFCA8D35}" destId="{1B887245-4F4C-4F9F-81EA-F1CDA20C0296}" srcOrd="2" destOrd="0" presId="urn:microsoft.com/office/officeart/2008/layout/VerticalCurvedList"/>
    <dgm:cxn modelId="{B6653254-61B1-4350-9839-F42186CA0FDE}" type="presParOf" srcId="{1B887245-4F4C-4F9F-81EA-F1CDA20C0296}" destId="{6BB4275E-14EB-4ADF-8E33-009409A206E7}" srcOrd="0" destOrd="0" presId="urn:microsoft.com/office/officeart/2008/layout/VerticalCurvedList"/>
    <dgm:cxn modelId="{67BF9092-6995-415E-9399-A7D40100ABC9}" type="presParOf" srcId="{999C8DF1-9335-4207-B94D-EF32CFCA8D35}" destId="{6F4243C4-053C-48C7-B428-641DE4A40847}" srcOrd="3" destOrd="0" presId="urn:microsoft.com/office/officeart/2008/layout/VerticalCurvedList"/>
    <dgm:cxn modelId="{7022C6BA-90A4-40C2-AB45-50EBF37DFBDA}" type="presParOf" srcId="{999C8DF1-9335-4207-B94D-EF32CFCA8D35}" destId="{BE7B4AE0-ED5E-48F3-97AF-6C0D2C464C73}" srcOrd="4" destOrd="0" presId="urn:microsoft.com/office/officeart/2008/layout/VerticalCurvedList"/>
    <dgm:cxn modelId="{394AFBC6-A281-4417-921D-8611E443A194}" type="presParOf" srcId="{BE7B4AE0-ED5E-48F3-97AF-6C0D2C464C73}" destId="{374E48FB-BF51-4256-A04A-E57949031F04}" srcOrd="0" destOrd="0" presId="urn:microsoft.com/office/officeart/2008/layout/VerticalCurvedList"/>
    <dgm:cxn modelId="{7F5DE6B1-2630-427C-8425-45312C4CDC38}" type="presParOf" srcId="{999C8DF1-9335-4207-B94D-EF32CFCA8D35}" destId="{7589ADAB-D7AF-408B-8490-A0AA561598EE}" srcOrd="5" destOrd="0" presId="urn:microsoft.com/office/officeart/2008/layout/VerticalCurvedList"/>
    <dgm:cxn modelId="{036A597E-75F7-4FCF-94AD-608A696052BE}" type="presParOf" srcId="{999C8DF1-9335-4207-B94D-EF32CFCA8D35}" destId="{A9FB5B96-6782-41AD-A3EB-4F2E2CA670C8}" srcOrd="6" destOrd="0" presId="urn:microsoft.com/office/officeart/2008/layout/VerticalCurvedList"/>
    <dgm:cxn modelId="{BF419E09-DDA3-48A0-97E6-094CF46A9DC4}" type="presParOf" srcId="{A9FB5B96-6782-41AD-A3EB-4F2E2CA670C8}" destId="{B36D3DCE-542A-4050-BE81-65B9EF5CF7DC}" srcOrd="0" destOrd="0" presId="urn:microsoft.com/office/officeart/2008/layout/VerticalCurvedList"/>
    <dgm:cxn modelId="{DE70D5BA-2F78-41CD-A254-14F4BD098499}" type="presParOf" srcId="{999C8DF1-9335-4207-B94D-EF32CFCA8D35}" destId="{04C9D1EC-3C56-4D47-97C7-DBB0E0C7B407}" srcOrd="7" destOrd="0" presId="urn:microsoft.com/office/officeart/2008/layout/VerticalCurvedList"/>
    <dgm:cxn modelId="{AA2D7A57-7A21-49F1-B213-EA6B51BE6BEC}" type="presParOf" srcId="{999C8DF1-9335-4207-B94D-EF32CFCA8D35}" destId="{E41FBCCD-2927-4389-8E2A-D0B4D9F68236}" srcOrd="8" destOrd="0" presId="urn:microsoft.com/office/officeart/2008/layout/VerticalCurvedList"/>
    <dgm:cxn modelId="{E112C182-9A2F-4E91-ABA3-116177B71B43}" type="presParOf" srcId="{E41FBCCD-2927-4389-8E2A-D0B4D9F68236}" destId="{82DA249A-8C6C-4C25-A427-DDD14CA25969}" srcOrd="0" destOrd="0" presId="urn:microsoft.com/office/officeart/2008/layout/VerticalCurvedList"/>
    <dgm:cxn modelId="{30BEAA45-F020-4084-B80B-65B5F1B18467}" type="presParOf" srcId="{999C8DF1-9335-4207-B94D-EF32CFCA8D35}" destId="{8D86F155-1FBF-4261-A3B9-76D6E65EA2BF}" srcOrd="9" destOrd="0" presId="urn:microsoft.com/office/officeart/2008/layout/VerticalCurvedList"/>
    <dgm:cxn modelId="{3AAC012C-78C1-4668-8E9D-9B2710374E0F}" type="presParOf" srcId="{999C8DF1-9335-4207-B94D-EF32CFCA8D35}" destId="{F0F20626-00B0-4B41-964C-4DDF501C659B}" srcOrd="10" destOrd="0" presId="urn:microsoft.com/office/officeart/2008/layout/VerticalCurvedList"/>
    <dgm:cxn modelId="{8E6C6A43-40D3-42A7-BF2D-52803DB507FF}" type="presParOf" srcId="{F0F20626-00B0-4B41-964C-4DDF501C659B}" destId="{AEFED79C-81B5-4CDA-98B4-B240EE2A6D1E}" srcOrd="0" destOrd="0" presId="urn:microsoft.com/office/officeart/2008/layout/VerticalCurvedList"/>
    <dgm:cxn modelId="{36F37E5E-2CFB-4A87-A9CE-C0D4C3E1E215}" type="presParOf" srcId="{999C8DF1-9335-4207-B94D-EF32CFCA8D35}" destId="{59884E71-D294-4B01-8EA3-59CFD415DC8E}" srcOrd="11" destOrd="0" presId="urn:microsoft.com/office/officeart/2008/layout/VerticalCurvedList"/>
    <dgm:cxn modelId="{42A642E1-7B75-46D4-9C6C-124BDFA2F2EB}" type="presParOf" srcId="{999C8DF1-9335-4207-B94D-EF32CFCA8D35}" destId="{A1E5AD9B-EDDD-4892-A6E5-6A426597D00A}" srcOrd="12" destOrd="0" presId="urn:microsoft.com/office/officeart/2008/layout/VerticalCurvedList"/>
    <dgm:cxn modelId="{E54D571D-664E-4637-83FF-B62367F0D92F}" type="presParOf" srcId="{A1E5AD9B-EDDD-4892-A6E5-6A426597D00A}" destId="{2ADFFD0F-F974-4CB9-BF47-456068E52034}"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B81A54C-FB39-4088-9FCF-831E8F45C54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IN"/>
        </a:p>
      </dgm:t>
    </dgm:pt>
    <dgm:pt modelId="{289356B9-7350-40BF-8485-5644EF9AAA97}">
      <dgm:prSet custT="1"/>
      <dgm:spPr/>
      <dgm:t>
        <a:bodyPr/>
        <a:lstStyle/>
        <a:p>
          <a:pPr>
            <a:buFont typeface="Arial" pitchFamily="34" charset="0"/>
            <a:buChar char="•"/>
          </a:pPr>
          <a:r>
            <a:rPr lang="en-US" sz="2400" b="1" dirty="0" err="1">
              <a:solidFill>
                <a:srgbClr val="002060"/>
              </a:solidFill>
            </a:rPr>
            <a:t>Subgrade</a:t>
          </a:r>
          <a:r>
            <a:rPr lang="en-US" sz="2400" b="1" dirty="0">
              <a:solidFill>
                <a:srgbClr val="002060"/>
              </a:solidFill>
            </a:rPr>
            <a:t> testing:</a:t>
          </a:r>
          <a:endParaRPr lang="en-IN" sz="2400" dirty="0">
            <a:solidFill>
              <a:srgbClr val="002060"/>
            </a:solidFill>
          </a:endParaRPr>
        </a:p>
      </dgm:t>
    </dgm:pt>
    <dgm:pt modelId="{205BC1E4-5ED7-4A19-8C14-659789ED05BF}" type="parTrans" cxnId="{71524DAF-846A-4811-9E08-5B63FEF952E4}">
      <dgm:prSet/>
      <dgm:spPr/>
      <dgm:t>
        <a:bodyPr/>
        <a:lstStyle/>
        <a:p>
          <a:endParaRPr lang="en-IN" sz="2000"/>
        </a:p>
      </dgm:t>
    </dgm:pt>
    <dgm:pt modelId="{B306BC38-2EF9-45E1-A187-513B22E08050}" type="sibTrans" cxnId="{71524DAF-846A-4811-9E08-5B63FEF952E4}">
      <dgm:prSet/>
      <dgm:spPr/>
      <dgm:t>
        <a:bodyPr/>
        <a:lstStyle/>
        <a:p>
          <a:endParaRPr lang="en-IN" sz="2000"/>
        </a:p>
      </dgm:t>
    </dgm:pt>
    <dgm:pt modelId="{F411FBEE-7855-4DA5-80CB-DCA7B3C941C4}">
      <dgm:prSet custT="1"/>
      <dgm:spPr/>
      <dgm:t>
        <a:bodyPr/>
        <a:lstStyle/>
        <a:p>
          <a:pPr>
            <a:buFont typeface="Arial" pitchFamily="34" charset="0"/>
            <a:buChar char="•"/>
          </a:pPr>
          <a:r>
            <a:rPr lang="en-US" sz="2400" b="1" dirty="0">
              <a:solidFill>
                <a:srgbClr val="002060"/>
              </a:solidFill>
            </a:rPr>
            <a:t>Material sample collection:</a:t>
          </a:r>
          <a:endParaRPr lang="en-IN" sz="2400" b="1" dirty="0">
            <a:solidFill>
              <a:srgbClr val="002060"/>
            </a:solidFill>
          </a:endParaRPr>
        </a:p>
      </dgm:t>
    </dgm:pt>
    <dgm:pt modelId="{A7202D42-37B5-4ED3-A24E-B7F8F9CB3243}" type="parTrans" cxnId="{02FA4406-EB3A-4DEF-89B9-D59B9497AF1A}">
      <dgm:prSet/>
      <dgm:spPr/>
      <dgm:t>
        <a:bodyPr/>
        <a:lstStyle/>
        <a:p>
          <a:endParaRPr lang="en-IN" sz="2000"/>
        </a:p>
      </dgm:t>
    </dgm:pt>
    <dgm:pt modelId="{25F6F522-1BB7-485F-A4CC-9F69D37C0E22}" type="sibTrans" cxnId="{02FA4406-EB3A-4DEF-89B9-D59B9497AF1A}">
      <dgm:prSet/>
      <dgm:spPr/>
      <dgm:t>
        <a:bodyPr/>
        <a:lstStyle/>
        <a:p>
          <a:endParaRPr lang="en-IN" sz="2000"/>
        </a:p>
      </dgm:t>
    </dgm:pt>
    <dgm:pt modelId="{656338C6-1BE4-4EBE-9E01-3BF252A6752B}">
      <dgm:prSet custT="1"/>
      <dgm:spPr/>
      <dgm:t>
        <a:bodyPr/>
        <a:lstStyle/>
        <a:p>
          <a:pPr algn="just">
            <a:buFont typeface="Arial" pitchFamily="34" charset="0"/>
            <a:buChar char="•"/>
          </a:pPr>
          <a:r>
            <a:rPr lang="en-US" sz="2400" b="1" dirty="0"/>
            <a:t>At least 3 samples per km for index property tests, one CBR test per km or for each type of soil, whichever higher</a:t>
          </a:r>
        </a:p>
      </dgm:t>
    </dgm:pt>
    <dgm:pt modelId="{EC848014-DC2A-420B-922B-E41006E9B501}" type="parTrans" cxnId="{6D8067D8-C47C-4C50-928C-D31B4273F1B5}">
      <dgm:prSet/>
      <dgm:spPr/>
      <dgm:t>
        <a:bodyPr/>
        <a:lstStyle/>
        <a:p>
          <a:endParaRPr lang="en-IN"/>
        </a:p>
      </dgm:t>
    </dgm:pt>
    <dgm:pt modelId="{00BB9A4F-B6CB-4909-A1A9-19E9856A78B9}" type="sibTrans" cxnId="{6D8067D8-C47C-4C50-928C-D31B4273F1B5}">
      <dgm:prSet/>
      <dgm:spPr/>
      <dgm:t>
        <a:bodyPr/>
        <a:lstStyle/>
        <a:p>
          <a:endParaRPr lang="en-IN"/>
        </a:p>
      </dgm:t>
    </dgm:pt>
    <dgm:pt modelId="{EB17887A-E23D-463E-A52B-06C87D1E060E}">
      <dgm:prSet custT="1"/>
      <dgm:spPr/>
      <dgm:t>
        <a:bodyPr/>
        <a:lstStyle/>
        <a:p>
          <a:pPr algn="just">
            <a:buFont typeface="Arial" pitchFamily="34" charset="0"/>
            <a:buChar char="•"/>
          </a:pPr>
          <a:r>
            <a:rPr lang="en-US" sz="2400" b="1" dirty="0"/>
            <a:t>CBR test to be carried out at field density and field moisture content after recession of monsoon</a:t>
          </a:r>
        </a:p>
      </dgm:t>
    </dgm:pt>
    <dgm:pt modelId="{C7F4C01D-35AF-431B-BB6A-6FB8488DBC1A}" type="parTrans" cxnId="{64831ED3-B5EF-42FD-8AC4-7931890277C0}">
      <dgm:prSet/>
      <dgm:spPr/>
      <dgm:t>
        <a:bodyPr/>
        <a:lstStyle/>
        <a:p>
          <a:endParaRPr lang="en-IN"/>
        </a:p>
      </dgm:t>
    </dgm:pt>
    <dgm:pt modelId="{5A6E157C-6CED-4624-937F-15BE8CACB368}" type="sibTrans" cxnId="{64831ED3-B5EF-42FD-8AC4-7931890277C0}">
      <dgm:prSet/>
      <dgm:spPr/>
      <dgm:t>
        <a:bodyPr/>
        <a:lstStyle/>
        <a:p>
          <a:endParaRPr lang="en-IN"/>
        </a:p>
      </dgm:t>
    </dgm:pt>
    <dgm:pt modelId="{7743C098-6CFA-4727-A54E-08FEE66A717B}">
      <dgm:prSet custT="1"/>
      <dgm:spPr/>
      <dgm:t>
        <a:bodyPr/>
        <a:lstStyle/>
        <a:p>
          <a:pPr>
            <a:buFont typeface="Arial" pitchFamily="34" charset="0"/>
            <a:buChar char="•"/>
          </a:pPr>
          <a:r>
            <a:rPr lang="en-US" sz="2400" b="1" dirty="0"/>
            <a:t>0.5 m x 0.5 m (Min) test pit for every km length of road</a:t>
          </a:r>
        </a:p>
      </dgm:t>
    </dgm:pt>
    <dgm:pt modelId="{4C458095-6D5D-4534-9074-C638771FBE9F}" type="parTrans" cxnId="{0D0616EE-1BAA-432E-B872-906A13FBA0E0}">
      <dgm:prSet/>
      <dgm:spPr/>
      <dgm:t>
        <a:bodyPr/>
        <a:lstStyle/>
        <a:p>
          <a:endParaRPr lang="en-IN"/>
        </a:p>
      </dgm:t>
    </dgm:pt>
    <dgm:pt modelId="{20CEDBE3-7CEC-4DCF-89F4-F813875D9899}" type="sibTrans" cxnId="{0D0616EE-1BAA-432E-B872-906A13FBA0E0}">
      <dgm:prSet/>
      <dgm:spPr/>
      <dgm:t>
        <a:bodyPr/>
        <a:lstStyle/>
        <a:p>
          <a:endParaRPr lang="en-IN"/>
        </a:p>
      </dgm:t>
    </dgm:pt>
    <dgm:pt modelId="{563E6E5C-1343-4959-AD18-9F88344FC548}">
      <dgm:prSet custT="1"/>
      <dgm:spPr/>
      <dgm:t>
        <a:bodyPr/>
        <a:lstStyle/>
        <a:p>
          <a:pPr>
            <a:buFont typeface="Arial" pitchFamily="34" charset="0"/>
            <a:buChar char="•"/>
          </a:pPr>
          <a:r>
            <a:rPr lang="en-US" sz="2400" b="1" dirty="0"/>
            <a:t>Collect 100 to 150 kgs of pavement material from each pit</a:t>
          </a:r>
        </a:p>
      </dgm:t>
    </dgm:pt>
    <dgm:pt modelId="{00866E69-1C8F-4F31-B8AB-BA6E90354C39}" type="parTrans" cxnId="{125DBE30-A35D-4A3C-8379-5871167DAFD1}">
      <dgm:prSet/>
      <dgm:spPr/>
      <dgm:t>
        <a:bodyPr/>
        <a:lstStyle/>
        <a:p>
          <a:endParaRPr lang="en-IN"/>
        </a:p>
      </dgm:t>
    </dgm:pt>
    <dgm:pt modelId="{44E0BE30-EFFB-47B9-82BF-B938A97773C0}" type="sibTrans" cxnId="{125DBE30-A35D-4A3C-8379-5871167DAFD1}">
      <dgm:prSet/>
      <dgm:spPr/>
      <dgm:t>
        <a:bodyPr/>
        <a:lstStyle/>
        <a:p>
          <a:endParaRPr lang="en-IN"/>
        </a:p>
      </dgm:t>
    </dgm:pt>
    <dgm:pt modelId="{C54773B3-8E61-4058-ACF5-60091C197503}">
      <dgm:prSet custT="1"/>
      <dgm:spPr/>
      <dgm:t>
        <a:bodyPr/>
        <a:lstStyle/>
        <a:p>
          <a:pPr>
            <a:buFont typeface="Arial" pitchFamily="34" charset="0"/>
            <a:buChar char="•"/>
          </a:pPr>
          <a:r>
            <a:rPr lang="en-US" sz="2400" b="1"/>
            <a:t>Leave out pavement layer which is not to be recycled</a:t>
          </a:r>
          <a:endParaRPr lang="en-US" sz="2400" b="1" dirty="0"/>
        </a:p>
      </dgm:t>
    </dgm:pt>
    <dgm:pt modelId="{C1FEA374-3977-4161-AEAA-EBE39E241E2D}" type="parTrans" cxnId="{BF641D66-2C27-4A08-B2C3-9EC26C3FAE24}">
      <dgm:prSet/>
      <dgm:spPr/>
      <dgm:t>
        <a:bodyPr/>
        <a:lstStyle/>
        <a:p>
          <a:endParaRPr lang="en-IN"/>
        </a:p>
      </dgm:t>
    </dgm:pt>
    <dgm:pt modelId="{1EDB997F-15E9-459D-8606-C3C3C09B5491}" type="sibTrans" cxnId="{BF641D66-2C27-4A08-B2C3-9EC26C3FAE24}">
      <dgm:prSet/>
      <dgm:spPr/>
      <dgm:t>
        <a:bodyPr/>
        <a:lstStyle/>
        <a:p>
          <a:endParaRPr lang="en-IN"/>
        </a:p>
      </dgm:t>
    </dgm:pt>
    <dgm:pt modelId="{38137346-CD60-47FC-8B27-B36B7C620D73}">
      <dgm:prSet custT="1"/>
      <dgm:spPr/>
      <dgm:t>
        <a:bodyPr/>
        <a:lstStyle/>
        <a:p>
          <a:pPr>
            <a:buFont typeface="Arial" pitchFamily="34" charset="0"/>
            <a:buChar char="•"/>
          </a:pPr>
          <a:r>
            <a:rPr lang="en-US" sz="2400" b="1"/>
            <a:t>Material from different pits to be combined, reduced to about 300 to 350 kgs by quartering and transported to lab</a:t>
          </a:r>
          <a:endParaRPr lang="en-US" sz="2400" b="1" dirty="0"/>
        </a:p>
      </dgm:t>
    </dgm:pt>
    <dgm:pt modelId="{DDCAA32D-8E90-43EA-AF4D-79CEC28E4191}" type="parTrans" cxnId="{7E43C293-6B74-4AF5-8522-E5A6E9BCEA2C}">
      <dgm:prSet/>
      <dgm:spPr/>
      <dgm:t>
        <a:bodyPr/>
        <a:lstStyle/>
        <a:p>
          <a:endParaRPr lang="en-IN"/>
        </a:p>
      </dgm:t>
    </dgm:pt>
    <dgm:pt modelId="{2D3BEABD-6172-44BA-B6EC-F5D609278B1C}" type="sibTrans" cxnId="{7E43C293-6B74-4AF5-8522-E5A6E9BCEA2C}">
      <dgm:prSet/>
      <dgm:spPr/>
      <dgm:t>
        <a:bodyPr/>
        <a:lstStyle/>
        <a:p>
          <a:endParaRPr lang="en-IN"/>
        </a:p>
      </dgm:t>
    </dgm:pt>
    <dgm:pt modelId="{63C66D1A-A954-468E-B3B3-A2DD3CA1CD36}" type="pres">
      <dgm:prSet presAssocID="{FB81A54C-FB39-4088-9FCF-831E8F45C542}" presName="linear" presStyleCnt="0">
        <dgm:presLayoutVars>
          <dgm:dir/>
          <dgm:animLvl val="lvl"/>
          <dgm:resizeHandles val="exact"/>
        </dgm:presLayoutVars>
      </dgm:prSet>
      <dgm:spPr/>
    </dgm:pt>
    <dgm:pt modelId="{CB31519D-A257-45BD-80D5-08473C99EBF3}" type="pres">
      <dgm:prSet presAssocID="{289356B9-7350-40BF-8485-5644EF9AAA97}" presName="parentLin" presStyleCnt="0"/>
      <dgm:spPr/>
    </dgm:pt>
    <dgm:pt modelId="{7D2006A6-5D73-461D-8688-1C873A7B3ABF}" type="pres">
      <dgm:prSet presAssocID="{289356B9-7350-40BF-8485-5644EF9AAA97}" presName="parentLeftMargin" presStyleLbl="node1" presStyleIdx="0" presStyleCnt="2"/>
      <dgm:spPr/>
    </dgm:pt>
    <dgm:pt modelId="{6A9230ED-4BF3-4FEB-B99B-C577C4655FC1}" type="pres">
      <dgm:prSet presAssocID="{289356B9-7350-40BF-8485-5644EF9AAA97}" presName="parentText" presStyleLbl="node1" presStyleIdx="0" presStyleCnt="2">
        <dgm:presLayoutVars>
          <dgm:chMax val="0"/>
          <dgm:bulletEnabled val="1"/>
        </dgm:presLayoutVars>
      </dgm:prSet>
      <dgm:spPr/>
    </dgm:pt>
    <dgm:pt modelId="{387BEE58-7DD8-45E2-989D-0089B35708F7}" type="pres">
      <dgm:prSet presAssocID="{289356B9-7350-40BF-8485-5644EF9AAA97}" presName="negativeSpace" presStyleCnt="0"/>
      <dgm:spPr/>
    </dgm:pt>
    <dgm:pt modelId="{C643D767-D073-4ED0-90FC-F8120084C2A0}" type="pres">
      <dgm:prSet presAssocID="{289356B9-7350-40BF-8485-5644EF9AAA97}" presName="childText" presStyleLbl="conFgAcc1" presStyleIdx="0" presStyleCnt="2">
        <dgm:presLayoutVars>
          <dgm:bulletEnabled val="1"/>
        </dgm:presLayoutVars>
      </dgm:prSet>
      <dgm:spPr/>
    </dgm:pt>
    <dgm:pt modelId="{A85511D3-9E1D-424D-8866-B1D1BBDCBD1B}" type="pres">
      <dgm:prSet presAssocID="{B306BC38-2EF9-45E1-A187-513B22E08050}" presName="spaceBetweenRectangles" presStyleCnt="0"/>
      <dgm:spPr/>
    </dgm:pt>
    <dgm:pt modelId="{81094201-9841-4CB9-ABCE-D8F6E6135537}" type="pres">
      <dgm:prSet presAssocID="{F411FBEE-7855-4DA5-80CB-DCA7B3C941C4}" presName="parentLin" presStyleCnt="0"/>
      <dgm:spPr/>
    </dgm:pt>
    <dgm:pt modelId="{7DFE3550-6ABD-426A-AAE4-7A3923694A2D}" type="pres">
      <dgm:prSet presAssocID="{F411FBEE-7855-4DA5-80CB-DCA7B3C941C4}" presName="parentLeftMargin" presStyleLbl="node1" presStyleIdx="0" presStyleCnt="2"/>
      <dgm:spPr/>
    </dgm:pt>
    <dgm:pt modelId="{D2B71E51-884A-46FC-A57A-E16410F90228}" type="pres">
      <dgm:prSet presAssocID="{F411FBEE-7855-4DA5-80CB-DCA7B3C941C4}" presName="parentText" presStyleLbl="node1" presStyleIdx="1" presStyleCnt="2">
        <dgm:presLayoutVars>
          <dgm:chMax val="0"/>
          <dgm:bulletEnabled val="1"/>
        </dgm:presLayoutVars>
      </dgm:prSet>
      <dgm:spPr/>
    </dgm:pt>
    <dgm:pt modelId="{40D3D68D-CE0D-43B8-B62C-4B51CB37BAE3}" type="pres">
      <dgm:prSet presAssocID="{F411FBEE-7855-4DA5-80CB-DCA7B3C941C4}" presName="negativeSpace" presStyleCnt="0"/>
      <dgm:spPr/>
    </dgm:pt>
    <dgm:pt modelId="{1747122F-0A7A-4ED0-8F97-EB7B85BADE1F}" type="pres">
      <dgm:prSet presAssocID="{F411FBEE-7855-4DA5-80CB-DCA7B3C941C4}" presName="childText" presStyleLbl="conFgAcc1" presStyleIdx="1" presStyleCnt="2">
        <dgm:presLayoutVars>
          <dgm:bulletEnabled val="1"/>
        </dgm:presLayoutVars>
      </dgm:prSet>
      <dgm:spPr/>
    </dgm:pt>
  </dgm:ptLst>
  <dgm:cxnLst>
    <dgm:cxn modelId="{02FA4406-EB3A-4DEF-89B9-D59B9497AF1A}" srcId="{FB81A54C-FB39-4088-9FCF-831E8F45C542}" destId="{F411FBEE-7855-4DA5-80CB-DCA7B3C941C4}" srcOrd="1" destOrd="0" parTransId="{A7202D42-37B5-4ED3-A24E-B7F8F9CB3243}" sibTransId="{25F6F522-1BB7-485F-A4CC-9F69D37C0E22}"/>
    <dgm:cxn modelId="{8FDB7C0E-828E-4EAE-BA3F-9140CD14EAB1}" type="presOf" srcId="{7743C098-6CFA-4727-A54E-08FEE66A717B}" destId="{1747122F-0A7A-4ED0-8F97-EB7B85BADE1F}" srcOrd="0" destOrd="0" presId="urn:microsoft.com/office/officeart/2005/8/layout/list1"/>
    <dgm:cxn modelId="{EC370522-7E94-4CC0-9362-E4689FF7F545}" type="presOf" srcId="{F411FBEE-7855-4DA5-80CB-DCA7B3C941C4}" destId="{D2B71E51-884A-46FC-A57A-E16410F90228}" srcOrd="1" destOrd="0" presId="urn:microsoft.com/office/officeart/2005/8/layout/list1"/>
    <dgm:cxn modelId="{125DBE30-A35D-4A3C-8379-5871167DAFD1}" srcId="{F411FBEE-7855-4DA5-80CB-DCA7B3C941C4}" destId="{563E6E5C-1343-4959-AD18-9F88344FC548}" srcOrd="1" destOrd="0" parTransId="{00866E69-1C8F-4F31-B8AB-BA6E90354C39}" sibTransId="{44E0BE30-EFFB-47B9-82BF-B938A97773C0}"/>
    <dgm:cxn modelId="{2A459E34-E5E3-4551-8790-A75B985FA7A3}" type="presOf" srcId="{38137346-CD60-47FC-8B27-B36B7C620D73}" destId="{1747122F-0A7A-4ED0-8F97-EB7B85BADE1F}" srcOrd="0" destOrd="3" presId="urn:microsoft.com/office/officeart/2005/8/layout/list1"/>
    <dgm:cxn modelId="{48AD4C5F-4CC6-40CE-A342-6AE0DA010243}" type="presOf" srcId="{563E6E5C-1343-4959-AD18-9F88344FC548}" destId="{1747122F-0A7A-4ED0-8F97-EB7B85BADE1F}" srcOrd="0" destOrd="1" presId="urn:microsoft.com/office/officeart/2005/8/layout/list1"/>
    <dgm:cxn modelId="{BF641D66-2C27-4A08-B2C3-9EC26C3FAE24}" srcId="{F411FBEE-7855-4DA5-80CB-DCA7B3C941C4}" destId="{C54773B3-8E61-4058-ACF5-60091C197503}" srcOrd="2" destOrd="0" parTransId="{C1FEA374-3977-4161-AEAA-EBE39E241E2D}" sibTransId="{1EDB997F-15E9-459D-8606-C3C3C09B5491}"/>
    <dgm:cxn modelId="{D1E18C46-B5EA-4397-BA25-20490A2D4524}" type="presOf" srcId="{F411FBEE-7855-4DA5-80CB-DCA7B3C941C4}" destId="{7DFE3550-6ABD-426A-AAE4-7A3923694A2D}" srcOrd="0" destOrd="0" presId="urn:microsoft.com/office/officeart/2005/8/layout/list1"/>
    <dgm:cxn modelId="{D7AE7D91-0014-4693-819C-BC8AD9880DD5}" type="presOf" srcId="{FB81A54C-FB39-4088-9FCF-831E8F45C542}" destId="{63C66D1A-A954-468E-B3B3-A2DD3CA1CD36}" srcOrd="0" destOrd="0" presId="urn:microsoft.com/office/officeart/2005/8/layout/list1"/>
    <dgm:cxn modelId="{7E43C293-6B74-4AF5-8522-E5A6E9BCEA2C}" srcId="{F411FBEE-7855-4DA5-80CB-DCA7B3C941C4}" destId="{38137346-CD60-47FC-8B27-B36B7C620D73}" srcOrd="3" destOrd="0" parTransId="{DDCAA32D-8E90-43EA-AF4D-79CEC28E4191}" sibTransId="{2D3BEABD-6172-44BA-B6EC-F5D609278B1C}"/>
    <dgm:cxn modelId="{70061799-AE86-4EA0-B04E-D53659734846}" type="presOf" srcId="{656338C6-1BE4-4EBE-9E01-3BF252A6752B}" destId="{C643D767-D073-4ED0-90FC-F8120084C2A0}" srcOrd="0" destOrd="0" presId="urn:microsoft.com/office/officeart/2005/8/layout/list1"/>
    <dgm:cxn modelId="{48D3A1A1-3703-48CE-8AB4-8E6F873EFEDE}" type="presOf" srcId="{289356B9-7350-40BF-8485-5644EF9AAA97}" destId="{6A9230ED-4BF3-4FEB-B99B-C577C4655FC1}" srcOrd="1" destOrd="0" presId="urn:microsoft.com/office/officeart/2005/8/layout/list1"/>
    <dgm:cxn modelId="{71524DAF-846A-4811-9E08-5B63FEF952E4}" srcId="{FB81A54C-FB39-4088-9FCF-831E8F45C542}" destId="{289356B9-7350-40BF-8485-5644EF9AAA97}" srcOrd="0" destOrd="0" parTransId="{205BC1E4-5ED7-4A19-8C14-659789ED05BF}" sibTransId="{B306BC38-2EF9-45E1-A187-513B22E08050}"/>
    <dgm:cxn modelId="{BDDE51BC-F2EC-4EFD-A009-1353D885851F}" type="presOf" srcId="{EB17887A-E23D-463E-A52B-06C87D1E060E}" destId="{C643D767-D073-4ED0-90FC-F8120084C2A0}" srcOrd="0" destOrd="1" presId="urn:microsoft.com/office/officeart/2005/8/layout/list1"/>
    <dgm:cxn modelId="{51F0ACD0-B56A-4162-B6A8-0A6743DC8D26}" type="presOf" srcId="{C54773B3-8E61-4058-ACF5-60091C197503}" destId="{1747122F-0A7A-4ED0-8F97-EB7B85BADE1F}" srcOrd="0" destOrd="2" presId="urn:microsoft.com/office/officeart/2005/8/layout/list1"/>
    <dgm:cxn modelId="{64831ED3-B5EF-42FD-8AC4-7931890277C0}" srcId="{289356B9-7350-40BF-8485-5644EF9AAA97}" destId="{EB17887A-E23D-463E-A52B-06C87D1E060E}" srcOrd="1" destOrd="0" parTransId="{C7F4C01D-35AF-431B-BB6A-6FB8488DBC1A}" sibTransId="{5A6E157C-6CED-4624-937F-15BE8CACB368}"/>
    <dgm:cxn modelId="{6D8067D8-C47C-4C50-928C-D31B4273F1B5}" srcId="{289356B9-7350-40BF-8485-5644EF9AAA97}" destId="{656338C6-1BE4-4EBE-9E01-3BF252A6752B}" srcOrd="0" destOrd="0" parTransId="{EC848014-DC2A-420B-922B-E41006E9B501}" sibTransId="{00BB9A4F-B6CB-4909-A1A9-19E9856A78B9}"/>
    <dgm:cxn modelId="{E9EEF1D8-ADDA-4367-879C-8D028BBF59E6}" type="presOf" srcId="{289356B9-7350-40BF-8485-5644EF9AAA97}" destId="{7D2006A6-5D73-461D-8688-1C873A7B3ABF}" srcOrd="0" destOrd="0" presId="urn:microsoft.com/office/officeart/2005/8/layout/list1"/>
    <dgm:cxn modelId="{0D0616EE-1BAA-432E-B872-906A13FBA0E0}" srcId="{F411FBEE-7855-4DA5-80CB-DCA7B3C941C4}" destId="{7743C098-6CFA-4727-A54E-08FEE66A717B}" srcOrd="0" destOrd="0" parTransId="{4C458095-6D5D-4534-9074-C638771FBE9F}" sibTransId="{20CEDBE3-7CEC-4DCF-89F4-F813875D9899}"/>
    <dgm:cxn modelId="{E5620949-2568-4E04-904E-6EDFA2FE2ED8}" type="presParOf" srcId="{63C66D1A-A954-468E-B3B3-A2DD3CA1CD36}" destId="{CB31519D-A257-45BD-80D5-08473C99EBF3}" srcOrd="0" destOrd="0" presId="urn:microsoft.com/office/officeart/2005/8/layout/list1"/>
    <dgm:cxn modelId="{A21343BB-6ABF-4063-8FE1-468A2C029354}" type="presParOf" srcId="{CB31519D-A257-45BD-80D5-08473C99EBF3}" destId="{7D2006A6-5D73-461D-8688-1C873A7B3ABF}" srcOrd="0" destOrd="0" presId="urn:microsoft.com/office/officeart/2005/8/layout/list1"/>
    <dgm:cxn modelId="{76E7E4B1-67BC-4A98-813F-F137F7DB3961}" type="presParOf" srcId="{CB31519D-A257-45BD-80D5-08473C99EBF3}" destId="{6A9230ED-4BF3-4FEB-B99B-C577C4655FC1}" srcOrd="1" destOrd="0" presId="urn:microsoft.com/office/officeart/2005/8/layout/list1"/>
    <dgm:cxn modelId="{D922D139-D65D-48A9-B1EE-6EB4766D84C1}" type="presParOf" srcId="{63C66D1A-A954-468E-B3B3-A2DD3CA1CD36}" destId="{387BEE58-7DD8-45E2-989D-0089B35708F7}" srcOrd="1" destOrd="0" presId="urn:microsoft.com/office/officeart/2005/8/layout/list1"/>
    <dgm:cxn modelId="{8D655934-3A28-4CD2-9713-6C73BABDA8D4}" type="presParOf" srcId="{63C66D1A-A954-468E-B3B3-A2DD3CA1CD36}" destId="{C643D767-D073-4ED0-90FC-F8120084C2A0}" srcOrd="2" destOrd="0" presId="urn:microsoft.com/office/officeart/2005/8/layout/list1"/>
    <dgm:cxn modelId="{9A3BD4E0-EA8F-4A04-B9B3-3B329812ED9A}" type="presParOf" srcId="{63C66D1A-A954-468E-B3B3-A2DD3CA1CD36}" destId="{A85511D3-9E1D-424D-8866-B1D1BBDCBD1B}" srcOrd="3" destOrd="0" presId="urn:microsoft.com/office/officeart/2005/8/layout/list1"/>
    <dgm:cxn modelId="{E9987E69-23B0-4638-A3BD-C7D277B8F9A1}" type="presParOf" srcId="{63C66D1A-A954-468E-B3B3-A2DD3CA1CD36}" destId="{81094201-9841-4CB9-ABCE-D8F6E6135537}" srcOrd="4" destOrd="0" presId="urn:microsoft.com/office/officeart/2005/8/layout/list1"/>
    <dgm:cxn modelId="{C83633CB-5BAC-4B05-A152-FB3868BCBFBF}" type="presParOf" srcId="{81094201-9841-4CB9-ABCE-D8F6E6135537}" destId="{7DFE3550-6ABD-426A-AAE4-7A3923694A2D}" srcOrd="0" destOrd="0" presId="urn:microsoft.com/office/officeart/2005/8/layout/list1"/>
    <dgm:cxn modelId="{BA1B7A3F-6962-4670-9EFB-5C313ECBE9D6}" type="presParOf" srcId="{81094201-9841-4CB9-ABCE-D8F6E6135537}" destId="{D2B71E51-884A-46FC-A57A-E16410F90228}" srcOrd="1" destOrd="0" presId="urn:microsoft.com/office/officeart/2005/8/layout/list1"/>
    <dgm:cxn modelId="{91CDCED5-CFE3-43D8-9332-9DD3BE555BFD}" type="presParOf" srcId="{63C66D1A-A954-468E-B3B3-A2DD3CA1CD36}" destId="{40D3D68D-CE0D-43B8-B62C-4B51CB37BAE3}" srcOrd="5" destOrd="0" presId="urn:microsoft.com/office/officeart/2005/8/layout/list1"/>
    <dgm:cxn modelId="{A147B3D0-11F4-4A12-9B76-8D3646644499}" type="presParOf" srcId="{63C66D1A-A954-468E-B3B3-A2DD3CA1CD36}" destId="{1747122F-0A7A-4ED0-8F97-EB7B85BADE1F}"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B81A54C-FB39-4088-9FCF-831E8F45C542}"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IN"/>
        </a:p>
      </dgm:t>
    </dgm:pt>
    <dgm:pt modelId="{A9E30611-C5F3-4BFF-B3E3-E0008DFCC6CF}">
      <dgm:prSet phldrT="[Text]" custT="1"/>
      <dgm:spPr/>
      <dgm:t>
        <a:bodyPr/>
        <a:lstStyle/>
        <a:p>
          <a:pPr>
            <a:buFont typeface="Arial" pitchFamily="34" charset="0"/>
            <a:buChar char="•"/>
          </a:pPr>
          <a:r>
            <a:rPr lang="en-US" sz="1600" b="1" dirty="0">
              <a:solidFill>
                <a:srgbClr val="002060"/>
              </a:solidFill>
              <a:latin typeface="Tw Cen MT" panose="020B0602020104020603" pitchFamily="34" charset="0"/>
              <a:ea typeface="Ebrima" panose="02000000000000000000" pitchFamily="2" charset="0"/>
              <a:cs typeface="Ebrima" panose="02000000000000000000" pitchFamily="2" charset="0"/>
            </a:rPr>
            <a:t>Particle size analysis – IS 2720 (Part 4) for particles less than 4.75 mm, IS 2386 (Part 1) for more than 4.75 mm size</a:t>
          </a:r>
          <a:endParaRPr lang="en-IN" sz="1600" b="1" dirty="0">
            <a:solidFill>
              <a:srgbClr val="002060"/>
            </a:solidFill>
          </a:endParaRPr>
        </a:p>
      </dgm:t>
    </dgm:pt>
    <dgm:pt modelId="{59B64B49-E9E2-4907-B3C1-7C0D4C85CE4C}" type="parTrans" cxnId="{4E062651-DE3B-4016-AED3-EF541CC7FBC9}">
      <dgm:prSet/>
      <dgm:spPr/>
      <dgm:t>
        <a:bodyPr/>
        <a:lstStyle/>
        <a:p>
          <a:endParaRPr lang="en-IN" sz="2000"/>
        </a:p>
      </dgm:t>
    </dgm:pt>
    <dgm:pt modelId="{8A401B48-DEDB-41FF-9DB8-A4AEA85D389C}" type="sibTrans" cxnId="{4E062651-DE3B-4016-AED3-EF541CC7FBC9}">
      <dgm:prSet/>
      <dgm:spPr/>
      <dgm:t>
        <a:bodyPr/>
        <a:lstStyle/>
        <a:p>
          <a:endParaRPr lang="en-IN" sz="2000"/>
        </a:p>
      </dgm:t>
    </dgm:pt>
    <dgm:pt modelId="{5AA45884-1196-47E1-9875-F2FDD8EB39E0}">
      <dgm:prSet custT="1"/>
      <dgm:spPr/>
      <dgm:t>
        <a:bodyPr/>
        <a:lstStyle/>
        <a:p>
          <a:pPr>
            <a:buFont typeface="Arial" pitchFamily="34" charset="0"/>
            <a:buChar char="•"/>
          </a:pPr>
          <a:r>
            <a:rPr lang="en-US" sz="1600" b="1" dirty="0">
              <a:solidFill>
                <a:srgbClr val="002060"/>
              </a:solidFill>
              <a:latin typeface="Tw Cen MT" panose="020B0602020104020603" pitchFamily="34" charset="0"/>
              <a:ea typeface="Ebrima" panose="02000000000000000000" pitchFamily="2" charset="0"/>
              <a:cs typeface="Ebrima" panose="02000000000000000000" pitchFamily="2" charset="0"/>
            </a:rPr>
            <a:t>Liquid limit (LL) and Plastic limit (PL) – IS 2720 (Part 5)</a:t>
          </a:r>
        </a:p>
      </dgm:t>
    </dgm:pt>
    <dgm:pt modelId="{1A08E8FB-5FAD-4DC3-838E-EF747438EC4A}" type="parTrans" cxnId="{E3A772F1-FCC5-45E7-8378-1D9D093020D8}">
      <dgm:prSet/>
      <dgm:spPr/>
      <dgm:t>
        <a:bodyPr/>
        <a:lstStyle/>
        <a:p>
          <a:endParaRPr lang="en-IN" sz="2000"/>
        </a:p>
      </dgm:t>
    </dgm:pt>
    <dgm:pt modelId="{3CA014CD-FF2A-434C-9850-EC932D3E6244}" type="sibTrans" cxnId="{E3A772F1-FCC5-45E7-8378-1D9D093020D8}">
      <dgm:prSet/>
      <dgm:spPr/>
      <dgm:t>
        <a:bodyPr/>
        <a:lstStyle/>
        <a:p>
          <a:endParaRPr lang="en-IN" sz="2000"/>
        </a:p>
      </dgm:t>
    </dgm:pt>
    <dgm:pt modelId="{4BB0FC42-7631-459A-86D2-07BAC863058F}">
      <dgm:prSet custT="1"/>
      <dgm:spPr/>
      <dgm:t>
        <a:bodyPr/>
        <a:lstStyle/>
        <a:p>
          <a:pPr>
            <a:buFont typeface="Arial" pitchFamily="34" charset="0"/>
            <a:buChar char="•"/>
          </a:pPr>
          <a:r>
            <a:rPr lang="en-US" sz="1600" b="1" dirty="0">
              <a:solidFill>
                <a:srgbClr val="002060"/>
              </a:solidFill>
            </a:rPr>
            <a:t>Modified Proctor Compaction test – IS 2720 (Part 8)</a:t>
          </a:r>
          <a:endParaRPr lang="en-US" sz="1600" b="1" dirty="0">
            <a:solidFill>
              <a:srgbClr val="002060"/>
            </a:solidFill>
            <a:latin typeface="Tw Cen MT" panose="020B0602020104020603" pitchFamily="34" charset="0"/>
            <a:ea typeface="Ebrima" panose="02000000000000000000" pitchFamily="2" charset="0"/>
            <a:cs typeface="Ebrima" panose="02000000000000000000" pitchFamily="2" charset="0"/>
          </a:endParaRPr>
        </a:p>
      </dgm:t>
    </dgm:pt>
    <dgm:pt modelId="{9937B8C5-4BDD-438E-8F0B-951D341638BB}" type="parTrans" cxnId="{91507551-3769-42BD-822C-D3A81EF0B69A}">
      <dgm:prSet/>
      <dgm:spPr/>
      <dgm:t>
        <a:bodyPr/>
        <a:lstStyle/>
        <a:p>
          <a:endParaRPr lang="en-IN" sz="2000"/>
        </a:p>
      </dgm:t>
    </dgm:pt>
    <dgm:pt modelId="{C6A68587-D05A-4E6F-944F-F819550627AB}" type="sibTrans" cxnId="{91507551-3769-42BD-822C-D3A81EF0B69A}">
      <dgm:prSet/>
      <dgm:spPr/>
      <dgm:t>
        <a:bodyPr/>
        <a:lstStyle/>
        <a:p>
          <a:endParaRPr lang="en-IN" sz="2000"/>
        </a:p>
      </dgm:t>
    </dgm:pt>
    <dgm:pt modelId="{707A0617-964A-4443-BDD6-9902E579B324}">
      <dgm:prSet custT="1"/>
      <dgm:spPr/>
      <dgm:t>
        <a:bodyPr/>
        <a:lstStyle/>
        <a:p>
          <a:pPr>
            <a:buFont typeface="Arial" pitchFamily="34" charset="0"/>
            <a:buChar char="•"/>
          </a:pPr>
          <a:r>
            <a:rPr lang="en-US" sz="1600" b="1" dirty="0">
              <a:solidFill>
                <a:srgbClr val="002060"/>
              </a:solidFill>
            </a:rPr>
            <a:t>Compressive strength test (IS 516)</a:t>
          </a:r>
        </a:p>
      </dgm:t>
    </dgm:pt>
    <dgm:pt modelId="{A84577A3-6003-46EE-BDA4-A0EF8666017C}" type="parTrans" cxnId="{786D65AB-3B50-4061-93DF-F4BB3B000FAC}">
      <dgm:prSet/>
      <dgm:spPr/>
      <dgm:t>
        <a:bodyPr/>
        <a:lstStyle/>
        <a:p>
          <a:endParaRPr lang="en-IN" sz="2000"/>
        </a:p>
      </dgm:t>
    </dgm:pt>
    <dgm:pt modelId="{C087EFDD-5BCD-4599-9CED-4EE73ABBC2FD}" type="sibTrans" cxnId="{786D65AB-3B50-4061-93DF-F4BB3B000FAC}">
      <dgm:prSet/>
      <dgm:spPr/>
      <dgm:t>
        <a:bodyPr/>
        <a:lstStyle/>
        <a:p>
          <a:endParaRPr lang="en-IN" sz="2000"/>
        </a:p>
      </dgm:t>
    </dgm:pt>
    <dgm:pt modelId="{DF044A16-67C5-4EEA-8BDC-48362A68B07D}">
      <dgm:prSet custT="1"/>
      <dgm:spPr/>
      <dgm:t>
        <a:bodyPr/>
        <a:lstStyle/>
        <a:p>
          <a:pPr>
            <a:buFont typeface="Arial" pitchFamily="34" charset="0"/>
            <a:buChar char="•"/>
          </a:pPr>
          <a:r>
            <a:rPr lang="en-US" sz="1400" b="1" dirty="0">
              <a:solidFill>
                <a:srgbClr val="002060"/>
              </a:solidFill>
              <a:latin typeface="Tw Cen MT" panose="020B0602020104020603" pitchFamily="34" charset="0"/>
              <a:ea typeface="Ebrima" panose="02000000000000000000" pitchFamily="2" charset="0"/>
              <a:cs typeface="Ebrima" panose="02000000000000000000" pitchFamily="2" charset="0"/>
            </a:rPr>
            <a:t>15 cm cube moulds, Needle Plate Compactor usage</a:t>
          </a:r>
        </a:p>
      </dgm:t>
    </dgm:pt>
    <dgm:pt modelId="{3F55D517-7828-446E-AD6B-F3B848B070FC}" type="parTrans" cxnId="{4A6229C6-5503-4484-8AC7-45DD35ED1582}">
      <dgm:prSet/>
      <dgm:spPr/>
      <dgm:t>
        <a:bodyPr/>
        <a:lstStyle/>
        <a:p>
          <a:endParaRPr lang="en-IN" sz="2000"/>
        </a:p>
      </dgm:t>
    </dgm:pt>
    <dgm:pt modelId="{3DCD7A91-51C5-42C5-974E-A27152DB9C14}" type="sibTrans" cxnId="{4A6229C6-5503-4484-8AC7-45DD35ED1582}">
      <dgm:prSet/>
      <dgm:spPr/>
      <dgm:t>
        <a:bodyPr/>
        <a:lstStyle/>
        <a:p>
          <a:endParaRPr lang="en-IN" sz="2000"/>
        </a:p>
      </dgm:t>
    </dgm:pt>
    <dgm:pt modelId="{A11A9929-2B2F-4016-9ABC-13BD93AD866B}">
      <dgm:prSet custT="1"/>
      <dgm:spPr/>
      <dgm:t>
        <a:bodyPr/>
        <a:lstStyle/>
        <a:p>
          <a:pPr>
            <a:buFont typeface="Arial" pitchFamily="34" charset="0"/>
            <a:buChar char="•"/>
          </a:pPr>
          <a:r>
            <a:rPr lang="en-US" sz="1600" b="1" dirty="0">
              <a:solidFill>
                <a:srgbClr val="002060"/>
              </a:solidFill>
              <a:latin typeface="Tw Cen MT" panose="020B0602020104020603" pitchFamily="34" charset="0"/>
              <a:ea typeface="Ebrima" panose="02000000000000000000" pitchFamily="2" charset="0"/>
              <a:cs typeface="Ebrima" panose="02000000000000000000" pitchFamily="2" charset="0"/>
            </a:rPr>
            <a:t>UCS &amp; Proctor tests – Replace particles more than 38 mm size by equal weight of particles between 4.75 to 37.5 mm</a:t>
          </a:r>
        </a:p>
      </dgm:t>
    </dgm:pt>
    <dgm:pt modelId="{E96D2D7D-6F89-4D95-85EE-ADEBD3A0C677}" type="parTrans" cxnId="{B31AC646-3DC8-4782-8ACC-DD8A0788A1A9}">
      <dgm:prSet/>
      <dgm:spPr/>
      <dgm:t>
        <a:bodyPr/>
        <a:lstStyle/>
        <a:p>
          <a:endParaRPr lang="en-IN" sz="2000"/>
        </a:p>
      </dgm:t>
    </dgm:pt>
    <dgm:pt modelId="{89EA11A9-2737-4D6A-A693-207F48329E27}" type="sibTrans" cxnId="{B31AC646-3DC8-4782-8ACC-DD8A0788A1A9}">
      <dgm:prSet/>
      <dgm:spPr/>
      <dgm:t>
        <a:bodyPr/>
        <a:lstStyle/>
        <a:p>
          <a:endParaRPr lang="en-IN" sz="2000"/>
        </a:p>
      </dgm:t>
    </dgm:pt>
    <dgm:pt modelId="{CF9334CD-2F7F-484B-9767-349423A735EC}">
      <dgm:prSet custT="1"/>
      <dgm:spPr/>
      <dgm:t>
        <a:bodyPr/>
        <a:lstStyle/>
        <a:p>
          <a:pPr>
            <a:buFont typeface="Arial" pitchFamily="34" charset="0"/>
            <a:buChar char="•"/>
          </a:pPr>
          <a:r>
            <a:rPr lang="en-US" sz="1600" b="1" dirty="0">
              <a:solidFill>
                <a:srgbClr val="002060"/>
              </a:solidFill>
              <a:latin typeface="Tw Cen MT" panose="020B0602020104020603" pitchFamily="34" charset="0"/>
              <a:ea typeface="Ebrima" panose="02000000000000000000" pitchFamily="2" charset="0"/>
              <a:cs typeface="Ebrima" panose="02000000000000000000" pitchFamily="2" charset="0"/>
            </a:rPr>
            <a:t>Durability Test as per IRC SP:89 using 15 cm cube samples – Method 1 (Moderate Climate) or Method 2 (Large variations in temperature and climatic condition)</a:t>
          </a:r>
        </a:p>
      </dgm:t>
    </dgm:pt>
    <dgm:pt modelId="{7620FC39-344F-4A0F-9C4A-4569E8B0365C}" type="parTrans" cxnId="{4B97CC3E-D254-4D1F-B841-ED01D0A43381}">
      <dgm:prSet/>
      <dgm:spPr/>
      <dgm:t>
        <a:bodyPr/>
        <a:lstStyle/>
        <a:p>
          <a:endParaRPr lang="en-IN" sz="2000"/>
        </a:p>
      </dgm:t>
    </dgm:pt>
    <dgm:pt modelId="{4A92109B-F376-495F-AF84-4A45A4E6EFC7}" type="sibTrans" cxnId="{4B97CC3E-D254-4D1F-B841-ED01D0A43381}">
      <dgm:prSet/>
      <dgm:spPr/>
      <dgm:t>
        <a:bodyPr/>
        <a:lstStyle/>
        <a:p>
          <a:endParaRPr lang="en-IN" sz="2000"/>
        </a:p>
      </dgm:t>
    </dgm:pt>
    <dgm:pt modelId="{5C98B2E3-4B4D-4A90-8561-DD6547900316}">
      <dgm:prSet custT="1"/>
      <dgm:spPr/>
      <dgm:t>
        <a:bodyPr/>
        <a:lstStyle/>
        <a:p>
          <a:pPr>
            <a:buFont typeface="Arial" pitchFamily="34" charset="0"/>
            <a:buChar char="•"/>
          </a:pPr>
          <a:r>
            <a:rPr lang="en-US" sz="1600" b="1" dirty="0">
              <a:solidFill>
                <a:srgbClr val="002060"/>
              </a:solidFill>
              <a:latin typeface="Tw Cen MT" panose="020B0602020104020603" pitchFamily="34" charset="0"/>
              <a:ea typeface="Ebrima" panose="02000000000000000000" pitchFamily="2" charset="0"/>
              <a:cs typeface="Ebrima" panose="02000000000000000000" pitchFamily="2" charset="0"/>
            </a:rPr>
            <a:t>Cement and Water (IS 456) Tests – Potable water</a:t>
          </a:r>
        </a:p>
      </dgm:t>
    </dgm:pt>
    <dgm:pt modelId="{632A176A-2243-4354-BADD-C9137FECB71E}" type="parTrans" cxnId="{930D0A70-DAF5-4272-8DEF-D22FD3FBBA0E}">
      <dgm:prSet/>
      <dgm:spPr/>
      <dgm:t>
        <a:bodyPr/>
        <a:lstStyle/>
        <a:p>
          <a:endParaRPr lang="en-IN" sz="2000"/>
        </a:p>
      </dgm:t>
    </dgm:pt>
    <dgm:pt modelId="{3CCBA881-3A26-45CB-A949-2A0C58E8F8E3}" type="sibTrans" cxnId="{930D0A70-DAF5-4272-8DEF-D22FD3FBBA0E}">
      <dgm:prSet/>
      <dgm:spPr/>
      <dgm:t>
        <a:bodyPr/>
        <a:lstStyle/>
        <a:p>
          <a:endParaRPr lang="en-IN" sz="2000"/>
        </a:p>
      </dgm:t>
    </dgm:pt>
    <dgm:pt modelId="{63D0CAE3-1637-4C47-A624-A0CB0D4CE24D}" type="pres">
      <dgm:prSet presAssocID="{FB81A54C-FB39-4088-9FCF-831E8F45C542}" presName="Name0" presStyleCnt="0">
        <dgm:presLayoutVars>
          <dgm:chMax val="7"/>
          <dgm:chPref val="7"/>
          <dgm:dir/>
        </dgm:presLayoutVars>
      </dgm:prSet>
      <dgm:spPr/>
    </dgm:pt>
    <dgm:pt modelId="{5B01273C-78B6-40D2-8247-9212AB63677F}" type="pres">
      <dgm:prSet presAssocID="{FB81A54C-FB39-4088-9FCF-831E8F45C542}" presName="Name1" presStyleCnt="0"/>
      <dgm:spPr/>
    </dgm:pt>
    <dgm:pt modelId="{D7215611-B534-4FD7-B0B3-4856685D15FB}" type="pres">
      <dgm:prSet presAssocID="{FB81A54C-FB39-4088-9FCF-831E8F45C542}" presName="cycle" presStyleCnt="0"/>
      <dgm:spPr/>
    </dgm:pt>
    <dgm:pt modelId="{461C8F40-A8A7-4BC8-B0CE-75203C0A0D9E}" type="pres">
      <dgm:prSet presAssocID="{FB81A54C-FB39-4088-9FCF-831E8F45C542}" presName="srcNode" presStyleLbl="node1" presStyleIdx="0" presStyleCnt="7"/>
      <dgm:spPr/>
    </dgm:pt>
    <dgm:pt modelId="{57409C51-9AC4-4CA6-9A82-E0B2252BB487}" type="pres">
      <dgm:prSet presAssocID="{FB81A54C-FB39-4088-9FCF-831E8F45C542}" presName="conn" presStyleLbl="parChTrans1D2" presStyleIdx="0" presStyleCnt="1"/>
      <dgm:spPr/>
    </dgm:pt>
    <dgm:pt modelId="{7292BC77-483D-4E41-9D4F-4B0D576A91BD}" type="pres">
      <dgm:prSet presAssocID="{FB81A54C-FB39-4088-9FCF-831E8F45C542}" presName="extraNode" presStyleLbl="node1" presStyleIdx="0" presStyleCnt="7"/>
      <dgm:spPr/>
    </dgm:pt>
    <dgm:pt modelId="{5126DAE4-1345-4159-B50B-01CB2B5D86F4}" type="pres">
      <dgm:prSet presAssocID="{FB81A54C-FB39-4088-9FCF-831E8F45C542}" presName="dstNode" presStyleLbl="node1" presStyleIdx="0" presStyleCnt="7"/>
      <dgm:spPr/>
    </dgm:pt>
    <dgm:pt modelId="{154EE328-B29E-452D-B563-9B29690241CE}" type="pres">
      <dgm:prSet presAssocID="{A9E30611-C5F3-4BFF-B3E3-E0008DFCC6CF}" presName="text_1" presStyleLbl="node1" presStyleIdx="0" presStyleCnt="7">
        <dgm:presLayoutVars>
          <dgm:bulletEnabled val="1"/>
        </dgm:presLayoutVars>
      </dgm:prSet>
      <dgm:spPr/>
    </dgm:pt>
    <dgm:pt modelId="{4DECFC3C-F01A-445A-8277-696970BCEC2E}" type="pres">
      <dgm:prSet presAssocID="{A9E30611-C5F3-4BFF-B3E3-E0008DFCC6CF}" presName="accent_1" presStyleCnt="0"/>
      <dgm:spPr/>
    </dgm:pt>
    <dgm:pt modelId="{D7970A4E-AE8D-480E-AF92-2BB3F3588C5E}" type="pres">
      <dgm:prSet presAssocID="{A9E30611-C5F3-4BFF-B3E3-E0008DFCC6CF}" presName="accentRepeatNode" presStyleLbl="solidFgAcc1" presStyleIdx="0" presStyleCnt="7"/>
      <dgm:spPr/>
    </dgm:pt>
    <dgm:pt modelId="{C1D2C79C-96E9-4B64-B242-58204009BB3C}" type="pres">
      <dgm:prSet presAssocID="{5AA45884-1196-47E1-9875-F2FDD8EB39E0}" presName="text_2" presStyleLbl="node1" presStyleIdx="1" presStyleCnt="7">
        <dgm:presLayoutVars>
          <dgm:bulletEnabled val="1"/>
        </dgm:presLayoutVars>
      </dgm:prSet>
      <dgm:spPr/>
    </dgm:pt>
    <dgm:pt modelId="{F179897A-E461-4517-9784-305FBA7396F2}" type="pres">
      <dgm:prSet presAssocID="{5AA45884-1196-47E1-9875-F2FDD8EB39E0}" presName="accent_2" presStyleCnt="0"/>
      <dgm:spPr/>
    </dgm:pt>
    <dgm:pt modelId="{30135A19-FF11-4534-A0C0-8C03F32C89C4}" type="pres">
      <dgm:prSet presAssocID="{5AA45884-1196-47E1-9875-F2FDD8EB39E0}" presName="accentRepeatNode" presStyleLbl="solidFgAcc1" presStyleIdx="1" presStyleCnt="7"/>
      <dgm:spPr/>
    </dgm:pt>
    <dgm:pt modelId="{32517528-3949-4E6D-A2B2-A70AC64BE1FA}" type="pres">
      <dgm:prSet presAssocID="{4BB0FC42-7631-459A-86D2-07BAC863058F}" presName="text_3" presStyleLbl="node1" presStyleIdx="2" presStyleCnt="7">
        <dgm:presLayoutVars>
          <dgm:bulletEnabled val="1"/>
        </dgm:presLayoutVars>
      </dgm:prSet>
      <dgm:spPr/>
    </dgm:pt>
    <dgm:pt modelId="{8551587A-C1E9-427F-A284-820C4D91A418}" type="pres">
      <dgm:prSet presAssocID="{4BB0FC42-7631-459A-86D2-07BAC863058F}" presName="accent_3" presStyleCnt="0"/>
      <dgm:spPr/>
    </dgm:pt>
    <dgm:pt modelId="{B403D843-8199-4569-87EF-7D9896A5BE7F}" type="pres">
      <dgm:prSet presAssocID="{4BB0FC42-7631-459A-86D2-07BAC863058F}" presName="accentRepeatNode" presStyleLbl="solidFgAcc1" presStyleIdx="2" presStyleCnt="7"/>
      <dgm:spPr/>
    </dgm:pt>
    <dgm:pt modelId="{F5B43BB1-AE71-4AC6-8A26-33163DA08B17}" type="pres">
      <dgm:prSet presAssocID="{707A0617-964A-4443-BDD6-9902E579B324}" presName="text_4" presStyleLbl="node1" presStyleIdx="3" presStyleCnt="7">
        <dgm:presLayoutVars>
          <dgm:bulletEnabled val="1"/>
        </dgm:presLayoutVars>
      </dgm:prSet>
      <dgm:spPr/>
    </dgm:pt>
    <dgm:pt modelId="{0EFD1C2F-DB5D-4537-B46E-7DF3B04C73EB}" type="pres">
      <dgm:prSet presAssocID="{707A0617-964A-4443-BDD6-9902E579B324}" presName="accent_4" presStyleCnt="0"/>
      <dgm:spPr/>
    </dgm:pt>
    <dgm:pt modelId="{3AC6D667-F82A-4EB0-B5F2-C19A45BA5CC1}" type="pres">
      <dgm:prSet presAssocID="{707A0617-964A-4443-BDD6-9902E579B324}" presName="accentRepeatNode" presStyleLbl="solidFgAcc1" presStyleIdx="3" presStyleCnt="7"/>
      <dgm:spPr/>
    </dgm:pt>
    <dgm:pt modelId="{C808A4A8-8FBD-44E3-94C0-7B125E1CC6B7}" type="pres">
      <dgm:prSet presAssocID="{A11A9929-2B2F-4016-9ABC-13BD93AD866B}" presName="text_5" presStyleLbl="node1" presStyleIdx="4" presStyleCnt="7">
        <dgm:presLayoutVars>
          <dgm:bulletEnabled val="1"/>
        </dgm:presLayoutVars>
      </dgm:prSet>
      <dgm:spPr/>
    </dgm:pt>
    <dgm:pt modelId="{03CA14DE-07B2-4B2C-B408-BA4A82E7B744}" type="pres">
      <dgm:prSet presAssocID="{A11A9929-2B2F-4016-9ABC-13BD93AD866B}" presName="accent_5" presStyleCnt="0"/>
      <dgm:spPr/>
    </dgm:pt>
    <dgm:pt modelId="{B3AAE4F7-B0F7-4468-931E-C5C4BF663E4C}" type="pres">
      <dgm:prSet presAssocID="{A11A9929-2B2F-4016-9ABC-13BD93AD866B}" presName="accentRepeatNode" presStyleLbl="solidFgAcc1" presStyleIdx="4" presStyleCnt="7"/>
      <dgm:spPr/>
    </dgm:pt>
    <dgm:pt modelId="{8FB4FEE3-97D4-447E-9DF9-74D590F9BF74}" type="pres">
      <dgm:prSet presAssocID="{CF9334CD-2F7F-484B-9767-349423A735EC}" presName="text_6" presStyleLbl="node1" presStyleIdx="5" presStyleCnt="7">
        <dgm:presLayoutVars>
          <dgm:bulletEnabled val="1"/>
        </dgm:presLayoutVars>
      </dgm:prSet>
      <dgm:spPr/>
    </dgm:pt>
    <dgm:pt modelId="{7A97A86F-86FB-4622-B63F-E382118D4AC4}" type="pres">
      <dgm:prSet presAssocID="{CF9334CD-2F7F-484B-9767-349423A735EC}" presName="accent_6" presStyleCnt="0"/>
      <dgm:spPr/>
    </dgm:pt>
    <dgm:pt modelId="{5C8C889C-52E6-41FC-9BF8-014E7338FE1D}" type="pres">
      <dgm:prSet presAssocID="{CF9334CD-2F7F-484B-9767-349423A735EC}" presName="accentRepeatNode" presStyleLbl="solidFgAcc1" presStyleIdx="5" presStyleCnt="7"/>
      <dgm:spPr/>
    </dgm:pt>
    <dgm:pt modelId="{C9B51383-35D5-405B-9B86-1F9E47093327}" type="pres">
      <dgm:prSet presAssocID="{5C98B2E3-4B4D-4A90-8561-DD6547900316}" presName="text_7" presStyleLbl="node1" presStyleIdx="6" presStyleCnt="7">
        <dgm:presLayoutVars>
          <dgm:bulletEnabled val="1"/>
        </dgm:presLayoutVars>
      </dgm:prSet>
      <dgm:spPr/>
    </dgm:pt>
    <dgm:pt modelId="{FA7B79E0-C00C-4A38-875A-F00A070BE2FD}" type="pres">
      <dgm:prSet presAssocID="{5C98B2E3-4B4D-4A90-8561-DD6547900316}" presName="accent_7" presStyleCnt="0"/>
      <dgm:spPr/>
    </dgm:pt>
    <dgm:pt modelId="{7A156D1C-0A50-4F9C-8663-93BEBEA7E33F}" type="pres">
      <dgm:prSet presAssocID="{5C98B2E3-4B4D-4A90-8561-DD6547900316}" presName="accentRepeatNode" presStyleLbl="solidFgAcc1" presStyleIdx="6" presStyleCnt="7"/>
      <dgm:spPr/>
    </dgm:pt>
  </dgm:ptLst>
  <dgm:cxnLst>
    <dgm:cxn modelId="{B4107620-07D3-433A-8B8F-4C5B3831E338}" type="presOf" srcId="{5AA45884-1196-47E1-9875-F2FDD8EB39E0}" destId="{C1D2C79C-96E9-4B64-B242-58204009BB3C}" srcOrd="0" destOrd="0" presId="urn:microsoft.com/office/officeart/2008/layout/VerticalCurvedList"/>
    <dgm:cxn modelId="{4B97CC3E-D254-4D1F-B841-ED01D0A43381}" srcId="{FB81A54C-FB39-4088-9FCF-831E8F45C542}" destId="{CF9334CD-2F7F-484B-9767-349423A735EC}" srcOrd="5" destOrd="0" parTransId="{7620FC39-344F-4A0F-9C4A-4569E8B0365C}" sibTransId="{4A92109B-F376-495F-AF84-4A45A4E6EFC7}"/>
    <dgm:cxn modelId="{B31AC646-3DC8-4782-8ACC-DD8A0788A1A9}" srcId="{FB81A54C-FB39-4088-9FCF-831E8F45C542}" destId="{A11A9929-2B2F-4016-9ABC-13BD93AD866B}" srcOrd="4" destOrd="0" parTransId="{E96D2D7D-6F89-4D95-85EE-ADEBD3A0C677}" sibTransId="{89EA11A9-2737-4D6A-A693-207F48329E27}"/>
    <dgm:cxn modelId="{98EEA86E-8395-4585-ACC8-93C4200A62EE}" type="presOf" srcId="{FB81A54C-FB39-4088-9FCF-831E8F45C542}" destId="{63D0CAE3-1637-4C47-A624-A0CB0D4CE24D}" srcOrd="0" destOrd="0" presId="urn:microsoft.com/office/officeart/2008/layout/VerticalCurvedList"/>
    <dgm:cxn modelId="{930D0A70-DAF5-4272-8DEF-D22FD3FBBA0E}" srcId="{FB81A54C-FB39-4088-9FCF-831E8F45C542}" destId="{5C98B2E3-4B4D-4A90-8561-DD6547900316}" srcOrd="6" destOrd="0" parTransId="{632A176A-2243-4354-BADD-C9137FECB71E}" sibTransId="{3CCBA881-3A26-45CB-A949-2A0C58E8F8E3}"/>
    <dgm:cxn modelId="{4E062651-DE3B-4016-AED3-EF541CC7FBC9}" srcId="{FB81A54C-FB39-4088-9FCF-831E8F45C542}" destId="{A9E30611-C5F3-4BFF-B3E3-E0008DFCC6CF}" srcOrd="0" destOrd="0" parTransId="{59B64B49-E9E2-4907-B3C1-7C0D4C85CE4C}" sibTransId="{8A401B48-DEDB-41FF-9DB8-A4AEA85D389C}"/>
    <dgm:cxn modelId="{91507551-3769-42BD-822C-D3A81EF0B69A}" srcId="{FB81A54C-FB39-4088-9FCF-831E8F45C542}" destId="{4BB0FC42-7631-459A-86D2-07BAC863058F}" srcOrd="2" destOrd="0" parTransId="{9937B8C5-4BDD-438E-8F0B-951D341638BB}" sibTransId="{C6A68587-D05A-4E6F-944F-F819550627AB}"/>
    <dgm:cxn modelId="{8BC7407B-2330-412A-A79B-ECCDDDF0ED7B}" type="presOf" srcId="{A11A9929-2B2F-4016-9ABC-13BD93AD866B}" destId="{C808A4A8-8FBD-44E3-94C0-7B125E1CC6B7}" srcOrd="0" destOrd="0" presId="urn:microsoft.com/office/officeart/2008/layout/VerticalCurvedList"/>
    <dgm:cxn modelId="{4E7B487E-CF3D-45BA-B9D2-58D3A520A9EB}" type="presOf" srcId="{CF9334CD-2F7F-484B-9767-349423A735EC}" destId="{8FB4FEE3-97D4-447E-9DF9-74D590F9BF74}" srcOrd="0" destOrd="0" presId="urn:microsoft.com/office/officeart/2008/layout/VerticalCurvedList"/>
    <dgm:cxn modelId="{CAB84E9A-6013-4CA0-B2B1-98E15ABE9768}" type="presOf" srcId="{8A401B48-DEDB-41FF-9DB8-A4AEA85D389C}" destId="{57409C51-9AC4-4CA6-9A82-E0B2252BB487}" srcOrd="0" destOrd="0" presId="urn:microsoft.com/office/officeart/2008/layout/VerticalCurvedList"/>
    <dgm:cxn modelId="{4E6060A6-D318-4E2A-90D5-136E81CFFBA3}" type="presOf" srcId="{5C98B2E3-4B4D-4A90-8561-DD6547900316}" destId="{C9B51383-35D5-405B-9B86-1F9E47093327}" srcOrd="0" destOrd="0" presId="urn:microsoft.com/office/officeart/2008/layout/VerticalCurvedList"/>
    <dgm:cxn modelId="{786D65AB-3B50-4061-93DF-F4BB3B000FAC}" srcId="{FB81A54C-FB39-4088-9FCF-831E8F45C542}" destId="{707A0617-964A-4443-BDD6-9902E579B324}" srcOrd="3" destOrd="0" parTransId="{A84577A3-6003-46EE-BDA4-A0EF8666017C}" sibTransId="{C087EFDD-5BCD-4599-9CED-4EE73ABBC2FD}"/>
    <dgm:cxn modelId="{68DA86B0-2F24-49FA-88BF-7C9FCC5B2ADB}" type="presOf" srcId="{A9E30611-C5F3-4BFF-B3E3-E0008DFCC6CF}" destId="{154EE328-B29E-452D-B563-9B29690241CE}" srcOrd="0" destOrd="0" presId="urn:microsoft.com/office/officeart/2008/layout/VerticalCurvedList"/>
    <dgm:cxn modelId="{C41730C3-72D0-4CC0-A265-16194EE35362}" type="presOf" srcId="{707A0617-964A-4443-BDD6-9902E579B324}" destId="{F5B43BB1-AE71-4AC6-8A26-33163DA08B17}" srcOrd="0" destOrd="0" presId="urn:microsoft.com/office/officeart/2008/layout/VerticalCurvedList"/>
    <dgm:cxn modelId="{4A6229C6-5503-4484-8AC7-45DD35ED1582}" srcId="{707A0617-964A-4443-BDD6-9902E579B324}" destId="{DF044A16-67C5-4EEA-8BDC-48362A68B07D}" srcOrd="0" destOrd="0" parTransId="{3F55D517-7828-446E-AD6B-F3B848B070FC}" sibTransId="{3DCD7A91-51C5-42C5-974E-A27152DB9C14}"/>
    <dgm:cxn modelId="{0B5B7AEE-41CA-4D88-A112-EF8C03549E85}" type="presOf" srcId="{DF044A16-67C5-4EEA-8BDC-48362A68B07D}" destId="{F5B43BB1-AE71-4AC6-8A26-33163DA08B17}" srcOrd="0" destOrd="1" presId="urn:microsoft.com/office/officeart/2008/layout/VerticalCurvedList"/>
    <dgm:cxn modelId="{E3A772F1-FCC5-45E7-8378-1D9D093020D8}" srcId="{FB81A54C-FB39-4088-9FCF-831E8F45C542}" destId="{5AA45884-1196-47E1-9875-F2FDD8EB39E0}" srcOrd="1" destOrd="0" parTransId="{1A08E8FB-5FAD-4DC3-838E-EF747438EC4A}" sibTransId="{3CA014CD-FF2A-434C-9850-EC932D3E6244}"/>
    <dgm:cxn modelId="{4BABC7F5-D6DE-45E2-96F7-0C278CEDBC07}" type="presOf" srcId="{4BB0FC42-7631-459A-86D2-07BAC863058F}" destId="{32517528-3949-4E6D-A2B2-A70AC64BE1FA}" srcOrd="0" destOrd="0" presId="urn:microsoft.com/office/officeart/2008/layout/VerticalCurvedList"/>
    <dgm:cxn modelId="{93F5DD66-7D86-4A58-9FF3-425473C100E0}" type="presParOf" srcId="{63D0CAE3-1637-4C47-A624-A0CB0D4CE24D}" destId="{5B01273C-78B6-40D2-8247-9212AB63677F}" srcOrd="0" destOrd="0" presId="urn:microsoft.com/office/officeart/2008/layout/VerticalCurvedList"/>
    <dgm:cxn modelId="{63CA5C7E-A7B8-4614-B467-359E90B128E6}" type="presParOf" srcId="{5B01273C-78B6-40D2-8247-9212AB63677F}" destId="{D7215611-B534-4FD7-B0B3-4856685D15FB}" srcOrd="0" destOrd="0" presId="urn:microsoft.com/office/officeart/2008/layout/VerticalCurvedList"/>
    <dgm:cxn modelId="{6C5F87DD-D1E0-4FBC-BE36-5626BE6FB436}" type="presParOf" srcId="{D7215611-B534-4FD7-B0B3-4856685D15FB}" destId="{461C8F40-A8A7-4BC8-B0CE-75203C0A0D9E}" srcOrd="0" destOrd="0" presId="urn:microsoft.com/office/officeart/2008/layout/VerticalCurvedList"/>
    <dgm:cxn modelId="{EDCBCC26-9EEF-4FA7-8B92-6E3C0F63F277}" type="presParOf" srcId="{D7215611-B534-4FD7-B0B3-4856685D15FB}" destId="{57409C51-9AC4-4CA6-9A82-E0B2252BB487}" srcOrd="1" destOrd="0" presId="urn:microsoft.com/office/officeart/2008/layout/VerticalCurvedList"/>
    <dgm:cxn modelId="{2001853A-BF05-46B3-BA59-0DE974F77881}" type="presParOf" srcId="{D7215611-B534-4FD7-B0B3-4856685D15FB}" destId="{7292BC77-483D-4E41-9D4F-4B0D576A91BD}" srcOrd="2" destOrd="0" presId="urn:microsoft.com/office/officeart/2008/layout/VerticalCurvedList"/>
    <dgm:cxn modelId="{A0D8EE12-D2B0-4B36-8EA9-8EB005DA442B}" type="presParOf" srcId="{D7215611-B534-4FD7-B0B3-4856685D15FB}" destId="{5126DAE4-1345-4159-B50B-01CB2B5D86F4}" srcOrd="3" destOrd="0" presId="urn:microsoft.com/office/officeart/2008/layout/VerticalCurvedList"/>
    <dgm:cxn modelId="{ED6A0349-946F-414C-8A1C-26891622EB40}" type="presParOf" srcId="{5B01273C-78B6-40D2-8247-9212AB63677F}" destId="{154EE328-B29E-452D-B563-9B29690241CE}" srcOrd="1" destOrd="0" presId="urn:microsoft.com/office/officeart/2008/layout/VerticalCurvedList"/>
    <dgm:cxn modelId="{BE13A16F-8D7F-432F-9714-DDA5F5344D8E}" type="presParOf" srcId="{5B01273C-78B6-40D2-8247-9212AB63677F}" destId="{4DECFC3C-F01A-445A-8277-696970BCEC2E}" srcOrd="2" destOrd="0" presId="urn:microsoft.com/office/officeart/2008/layout/VerticalCurvedList"/>
    <dgm:cxn modelId="{1449466F-157A-42ED-8AE2-BDECABB0517B}" type="presParOf" srcId="{4DECFC3C-F01A-445A-8277-696970BCEC2E}" destId="{D7970A4E-AE8D-480E-AF92-2BB3F3588C5E}" srcOrd="0" destOrd="0" presId="urn:microsoft.com/office/officeart/2008/layout/VerticalCurvedList"/>
    <dgm:cxn modelId="{ED596B58-0992-4416-839A-01B1E8EA6074}" type="presParOf" srcId="{5B01273C-78B6-40D2-8247-9212AB63677F}" destId="{C1D2C79C-96E9-4B64-B242-58204009BB3C}" srcOrd="3" destOrd="0" presId="urn:microsoft.com/office/officeart/2008/layout/VerticalCurvedList"/>
    <dgm:cxn modelId="{F30AD190-F40E-4130-BA20-B5E28D5F77E8}" type="presParOf" srcId="{5B01273C-78B6-40D2-8247-9212AB63677F}" destId="{F179897A-E461-4517-9784-305FBA7396F2}" srcOrd="4" destOrd="0" presId="urn:microsoft.com/office/officeart/2008/layout/VerticalCurvedList"/>
    <dgm:cxn modelId="{813307A3-CB89-493D-A11E-8CBB50D8FD0E}" type="presParOf" srcId="{F179897A-E461-4517-9784-305FBA7396F2}" destId="{30135A19-FF11-4534-A0C0-8C03F32C89C4}" srcOrd="0" destOrd="0" presId="urn:microsoft.com/office/officeart/2008/layout/VerticalCurvedList"/>
    <dgm:cxn modelId="{C89CB55E-C6FF-4296-BEF6-959B5D7E459D}" type="presParOf" srcId="{5B01273C-78B6-40D2-8247-9212AB63677F}" destId="{32517528-3949-4E6D-A2B2-A70AC64BE1FA}" srcOrd="5" destOrd="0" presId="urn:microsoft.com/office/officeart/2008/layout/VerticalCurvedList"/>
    <dgm:cxn modelId="{D937A78B-22B2-40F5-896F-3577DCB2108B}" type="presParOf" srcId="{5B01273C-78B6-40D2-8247-9212AB63677F}" destId="{8551587A-C1E9-427F-A284-820C4D91A418}" srcOrd="6" destOrd="0" presId="urn:microsoft.com/office/officeart/2008/layout/VerticalCurvedList"/>
    <dgm:cxn modelId="{C19511B9-DDBA-4769-9380-1F8385FEFDB5}" type="presParOf" srcId="{8551587A-C1E9-427F-A284-820C4D91A418}" destId="{B403D843-8199-4569-87EF-7D9896A5BE7F}" srcOrd="0" destOrd="0" presId="urn:microsoft.com/office/officeart/2008/layout/VerticalCurvedList"/>
    <dgm:cxn modelId="{5ECC938D-E017-429C-8EE2-6D1335E4383B}" type="presParOf" srcId="{5B01273C-78B6-40D2-8247-9212AB63677F}" destId="{F5B43BB1-AE71-4AC6-8A26-33163DA08B17}" srcOrd="7" destOrd="0" presId="urn:microsoft.com/office/officeart/2008/layout/VerticalCurvedList"/>
    <dgm:cxn modelId="{5FF6C6F0-AE95-4849-8EBD-C3C914541C44}" type="presParOf" srcId="{5B01273C-78B6-40D2-8247-9212AB63677F}" destId="{0EFD1C2F-DB5D-4537-B46E-7DF3B04C73EB}" srcOrd="8" destOrd="0" presId="urn:microsoft.com/office/officeart/2008/layout/VerticalCurvedList"/>
    <dgm:cxn modelId="{56B49757-C2E3-4B14-A157-C073C673465D}" type="presParOf" srcId="{0EFD1C2F-DB5D-4537-B46E-7DF3B04C73EB}" destId="{3AC6D667-F82A-4EB0-B5F2-C19A45BA5CC1}" srcOrd="0" destOrd="0" presId="urn:microsoft.com/office/officeart/2008/layout/VerticalCurvedList"/>
    <dgm:cxn modelId="{1F337517-FBD2-41E8-B038-1FF6244D874F}" type="presParOf" srcId="{5B01273C-78B6-40D2-8247-9212AB63677F}" destId="{C808A4A8-8FBD-44E3-94C0-7B125E1CC6B7}" srcOrd="9" destOrd="0" presId="urn:microsoft.com/office/officeart/2008/layout/VerticalCurvedList"/>
    <dgm:cxn modelId="{14ED4536-896F-47E3-9563-0915BF907282}" type="presParOf" srcId="{5B01273C-78B6-40D2-8247-9212AB63677F}" destId="{03CA14DE-07B2-4B2C-B408-BA4A82E7B744}" srcOrd="10" destOrd="0" presId="urn:microsoft.com/office/officeart/2008/layout/VerticalCurvedList"/>
    <dgm:cxn modelId="{7EC37CDC-B969-4496-9398-CA769ED9AF57}" type="presParOf" srcId="{03CA14DE-07B2-4B2C-B408-BA4A82E7B744}" destId="{B3AAE4F7-B0F7-4468-931E-C5C4BF663E4C}" srcOrd="0" destOrd="0" presId="urn:microsoft.com/office/officeart/2008/layout/VerticalCurvedList"/>
    <dgm:cxn modelId="{4144A8E8-7296-4CE6-85D3-55D0455B914F}" type="presParOf" srcId="{5B01273C-78B6-40D2-8247-9212AB63677F}" destId="{8FB4FEE3-97D4-447E-9DF9-74D590F9BF74}" srcOrd="11" destOrd="0" presId="urn:microsoft.com/office/officeart/2008/layout/VerticalCurvedList"/>
    <dgm:cxn modelId="{BC3A7297-43F0-444D-AAA8-0A8940BA6A24}" type="presParOf" srcId="{5B01273C-78B6-40D2-8247-9212AB63677F}" destId="{7A97A86F-86FB-4622-B63F-E382118D4AC4}" srcOrd="12" destOrd="0" presId="urn:microsoft.com/office/officeart/2008/layout/VerticalCurvedList"/>
    <dgm:cxn modelId="{2C7BABA2-FD7B-4FFB-B695-B2BC9997CC17}" type="presParOf" srcId="{7A97A86F-86FB-4622-B63F-E382118D4AC4}" destId="{5C8C889C-52E6-41FC-9BF8-014E7338FE1D}" srcOrd="0" destOrd="0" presId="urn:microsoft.com/office/officeart/2008/layout/VerticalCurvedList"/>
    <dgm:cxn modelId="{686E23CD-4171-48CF-8B7E-67ADF92F7698}" type="presParOf" srcId="{5B01273C-78B6-40D2-8247-9212AB63677F}" destId="{C9B51383-35D5-405B-9B86-1F9E47093327}" srcOrd="13" destOrd="0" presId="urn:microsoft.com/office/officeart/2008/layout/VerticalCurvedList"/>
    <dgm:cxn modelId="{EEEC35A4-D91A-431E-9BB8-FBF06C647739}" type="presParOf" srcId="{5B01273C-78B6-40D2-8247-9212AB63677F}" destId="{FA7B79E0-C00C-4A38-875A-F00A070BE2FD}" srcOrd="14" destOrd="0" presId="urn:microsoft.com/office/officeart/2008/layout/VerticalCurvedList"/>
    <dgm:cxn modelId="{FCCF9B6F-DEE2-40DF-B469-5BE93D30B2A8}" type="presParOf" srcId="{FA7B79E0-C00C-4A38-875A-F00A070BE2FD}" destId="{7A156D1C-0A50-4F9C-8663-93BEBEA7E33F}"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5C4B1F-A211-482F-95C8-DE48C5AACA61}">
      <dsp:nvSpPr>
        <dsp:cNvPr id="0" name=""/>
        <dsp:cNvSpPr/>
      </dsp:nvSpPr>
      <dsp:spPr>
        <a:xfrm>
          <a:off x="0" y="3858"/>
          <a:ext cx="5458792" cy="997274"/>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Font typeface="Arial" pitchFamily="34" charset="0"/>
            <a:buNone/>
          </a:pPr>
          <a:r>
            <a:rPr lang="en-IN" sz="2700" kern="1200" dirty="0"/>
            <a:t>For sustainable development of Infrastructure : </a:t>
          </a:r>
        </a:p>
      </dsp:txBody>
      <dsp:txXfrm>
        <a:off x="0" y="3858"/>
        <a:ext cx="5458792" cy="997274"/>
      </dsp:txXfrm>
    </dsp:sp>
    <dsp:sp modelId="{8E3F5836-A983-4F73-A787-9FA764220D02}">
      <dsp:nvSpPr>
        <dsp:cNvPr id="0" name=""/>
        <dsp:cNvSpPr/>
      </dsp:nvSpPr>
      <dsp:spPr>
        <a:xfrm>
          <a:off x="0" y="1001132"/>
          <a:ext cx="5458792" cy="444690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Font typeface="Arial" pitchFamily="34" charset="0"/>
            <a:buChar char="•"/>
          </a:pPr>
          <a:r>
            <a:rPr lang="en-IN" sz="2700" kern="1200" dirty="0"/>
            <a:t>Need to save the limited natural resources</a:t>
          </a:r>
        </a:p>
        <a:p>
          <a:pPr marL="228600" lvl="1" indent="-228600" algn="l" defTabSz="1200150">
            <a:lnSpc>
              <a:spcPct val="90000"/>
            </a:lnSpc>
            <a:spcBef>
              <a:spcPct val="0"/>
            </a:spcBef>
            <a:spcAft>
              <a:spcPct val="15000"/>
            </a:spcAft>
            <a:buChar char="•"/>
          </a:pPr>
          <a:r>
            <a:rPr lang="en-IN" sz="2700" kern="1200"/>
            <a:t>Increase reuse, recycling and reprocessing</a:t>
          </a:r>
          <a:endParaRPr lang="en-IN" sz="2700" kern="1200" dirty="0"/>
        </a:p>
        <a:p>
          <a:pPr marL="228600" lvl="1" indent="-228600" algn="l" defTabSz="1200150">
            <a:lnSpc>
              <a:spcPct val="90000"/>
            </a:lnSpc>
            <a:spcBef>
              <a:spcPct val="0"/>
            </a:spcBef>
            <a:spcAft>
              <a:spcPct val="15000"/>
            </a:spcAft>
            <a:buChar char="•"/>
          </a:pPr>
          <a:r>
            <a:rPr lang="en-IN" sz="2700" kern="1200" dirty="0"/>
            <a:t>Need to use the locally available materials </a:t>
          </a:r>
        </a:p>
        <a:p>
          <a:pPr marL="228600" lvl="1" indent="-228600" algn="l" defTabSz="1200150">
            <a:lnSpc>
              <a:spcPct val="90000"/>
            </a:lnSpc>
            <a:spcBef>
              <a:spcPct val="0"/>
            </a:spcBef>
            <a:spcAft>
              <a:spcPct val="15000"/>
            </a:spcAft>
            <a:buChar char="•"/>
          </a:pPr>
          <a:r>
            <a:rPr lang="en-IN" sz="2700" kern="1200" dirty="0"/>
            <a:t>Use Eco-friendly Construction Technologies </a:t>
          </a:r>
        </a:p>
        <a:p>
          <a:pPr marL="228600" lvl="1" indent="-228600" algn="l" defTabSz="1200150">
            <a:lnSpc>
              <a:spcPct val="90000"/>
            </a:lnSpc>
            <a:spcBef>
              <a:spcPct val="0"/>
            </a:spcBef>
            <a:spcAft>
              <a:spcPct val="15000"/>
            </a:spcAft>
            <a:buChar char="•"/>
          </a:pPr>
          <a:r>
            <a:rPr lang="en-IN" sz="2700" kern="1200" dirty="0"/>
            <a:t>Adoption of New Technologies for developing low cost durable roads </a:t>
          </a:r>
        </a:p>
      </dsp:txBody>
      <dsp:txXfrm>
        <a:off x="0" y="1001132"/>
        <a:ext cx="5458792" cy="44469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822D16-3F4D-4387-BF82-E5B95F12F9BE}">
      <dsp:nvSpPr>
        <dsp:cNvPr id="0" name=""/>
        <dsp:cNvSpPr/>
      </dsp:nvSpPr>
      <dsp:spPr>
        <a:xfrm>
          <a:off x="1133951" y="769"/>
          <a:ext cx="10355578" cy="5111028"/>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191931" tIns="83820" rIns="83820" bIns="83820" numCol="1" spcCol="1270" anchor="t" anchorCtr="0">
          <a:noAutofit/>
        </a:bodyPr>
        <a:lstStyle/>
        <a:p>
          <a:pPr marL="0" lvl="0" indent="0" algn="just" defTabSz="977900">
            <a:lnSpc>
              <a:spcPct val="90000"/>
            </a:lnSpc>
            <a:spcBef>
              <a:spcPct val="0"/>
            </a:spcBef>
            <a:spcAft>
              <a:spcPct val="35000"/>
            </a:spcAft>
            <a:buFont typeface="Arial" pitchFamily="34" charset="0"/>
            <a:buNone/>
          </a:pPr>
          <a:r>
            <a:rPr lang="en-US" sz="2200" b="1" kern="1200" dirty="0">
              <a:solidFill>
                <a:srgbClr val="002060"/>
              </a:solidFill>
              <a:latin typeface="Tw Cen MT" panose="020B0602020104020603" pitchFamily="34" charset="0"/>
              <a:ea typeface="Ebrima" panose="02000000000000000000" pitchFamily="2" charset="0"/>
              <a:cs typeface="Ebrima" panose="02000000000000000000" pitchFamily="2" charset="0"/>
            </a:rPr>
            <a:t>Create a mix design report with the established cement content/CCS content and moisture/density information. It shall include:</a:t>
          </a:r>
          <a:endParaRPr lang="en-IN" sz="2200" kern="1200" dirty="0">
            <a:solidFill>
              <a:srgbClr val="002060"/>
            </a:solidFill>
          </a:endParaRPr>
        </a:p>
        <a:p>
          <a:pPr marL="228600" lvl="1" indent="-228600" algn="just" defTabSz="977900">
            <a:lnSpc>
              <a:spcPct val="90000"/>
            </a:lnSpc>
            <a:spcBef>
              <a:spcPct val="0"/>
            </a:spcBef>
            <a:spcAft>
              <a:spcPct val="15000"/>
            </a:spcAft>
            <a:buFont typeface="Arial" pitchFamily="34" charset="0"/>
            <a:buChar char="•"/>
          </a:pPr>
          <a:r>
            <a:rPr lang="en-US" sz="2200" kern="1200" dirty="0">
              <a:solidFill>
                <a:srgbClr val="002060"/>
              </a:solidFill>
              <a:latin typeface="Tw Cen MT" panose="020B0602020104020603" pitchFamily="34" charset="0"/>
              <a:ea typeface="Ebrima" panose="02000000000000000000" pitchFamily="2" charset="0"/>
              <a:cs typeface="Ebrima" panose="02000000000000000000" pitchFamily="2" charset="0"/>
            </a:rPr>
            <a:t>Gradation of combined mixture (including RAP)</a:t>
          </a:r>
        </a:p>
        <a:p>
          <a:pPr marL="228600" lvl="1" indent="-228600" algn="just" defTabSz="977900">
            <a:lnSpc>
              <a:spcPct val="90000"/>
            </a:lnSpc>
            <a:spcBef>
              <a:spcPct val="0"/>
            </a:spcBef>
            <a:spcAft>
              <a:spcPct val="15000"/>
            </a:spcAft>
            <a:buFont typeface="Arial" pitchFamily="34" charset="0"/>
            <a:buChar char="•"/>
          </a:pPr>
          <a:r>
            <a:rPr lang="en-US" sz="2200" kern="1200">
              <a:solidFill>
                <a:srgbClr val="002060"/>
              </a:solidFill>
              <a:latin typeface="Tw Cen MT" panose="020B0602020104020603" pitchFamily="34" charset="0"/>
              <a:ea typeface="Ebrima" panose="02000000000000000000" pitchFamily="2" charset="0"/>
              <a:cs typeface="Ebrima" panose="02000000000000000000" pitchFamily="2" charset="0"/>
            </a:rPr>
            <a:t>LL, PL, and PI of combined material (if applicable). MDD and OMC of the FDR mixture</a:t>
          </a:r>
          <a:endParaRPr lang="en-US" sz="2200" kern="1200" dirty="0">
            <a:solidFill>
              <a:srgbClr val="002060"/>
            </a:solidFill>
            <a:latin typeface="Tw Cen MT" panose="020B0602020104020603" pitchFamily="34" charset="0"/>
            <a:ea typeface="Ebrima" panose="02000000000000000000" pitchFamily="2" charset="0"/>
            <a:cs typeface="Ebrima" panose="02000000000000000000" pitchFamily="2" charset="0"/>
          </a:endParaRPr>
        </a:p>
        <a:p>
          <a:pPr marL="228600" lvl="1" indent="-228600" algn="just" defTabSz="977900">
            <a:lnSpc>
              <a:spcPct val="90000"/>
            </a:lnSpc>
            <a:spcBef>
              <a:spcPct val="0"/>
            </a:spcBef>
            <a:spcAft>
              <a:spcPct val="15000"/>
            </a:spcAft>
            <a:buFont typeface="Arial" pitchFamily="34" charset="0"/>
            <a:buChar char="•"/>
          </a:pPr>
          <a:r>
            <a:rPr lang="en-US" sz="2200" kern="1200" dirty="0">
              <a:solidFill>
                <a:srgbClr val="002060"/>
              </a:solidFill>
              <a:latin typeface="Tw Cen MT" panose="020B0602020104020603" pitchFamily="34" charset="0"/>
              <a:ea typeface="Ebrima" panose="02000000000000000000" pitchFamily="2" charset="0"/>
              <a:cs typeface="Ebrima" panose="02000000000000000000" pitchFamily="2" charset="0"/>
            </a:rPr>
            <a:t>Unconfined compressive strength at each trial cement content</a:t>
          </a:r>
        </a:p>
        <a:p>
          <a:pPr marL="228600" lvl="1" indent="-228600" algn="just" defTabSz="977900">
            <a:lnSpc>
              <a:spcPct val="90000"/>
            </a:lnSpc>
            <a:spcBef>
              <a:spcPct val="0"/>
            </a:spcBef>
            <a:spcAft>
              <a:spcPct val="15000"/>
            </a:spcAft>
            <a:buFont typeface="Arial" pitchFamily="34" charset="0"/>
            <a:buChar char="•"/>
          </a:pPr>
          <a:r>
            <a:rPr lang="en-US" sz="2200" kern="1200">
              <a:solidFill>
                <a:srgbClr val="002060"/>
              </a:solidFill>
              <a:latin typeface="Tw Cen MT" panose="020B0602020104020603" pitchFamily="34" charset="0"/>
              <a:ea typeface="Ebrima" panose="02000000000000000000" pitchFamily="2" charset="0"/>
              <a:cs typeface="Ebrima" panose="02000000000000000000" pitchFamily="2" charset="0"/>
            </a:rPr>
            <a:t>Wet density of UCS test specimens before and immediately after moist curing period</a:t>
          </a:r>
          <a:endParaRPr lang="en-US" sz="2200" kern="1200" dirty="0">
            <a:solidFill>
              <a:srgbClr val="002060"/>
            </a:solidFill>
            <a:latin typeface="Tw Cen MT" panose="020B0602020104020603" pitchFamily="34" charset="0"/>
            <a:ea typeface="Ebrima" panose="02000000000000000000" pitchFamily="2" charset="0"/>
            <a:cs typeface="Ebrima" panose="02000000000000000000" pitchFamily="2" charset="0"/>
          </a:endParaRPr>
        </a:p>
        <a:p>
          <a:pPr marL="228600" lvl="1" indent="-228600" algn="just" defTabSz="977900">
            <a:lnSpc>
              <a:spcPct val="90000"/>
            </a:lnSpc>
            <a:spcBef>
              <a:spcPct val="0"/>
            </a:spcBef>
            <a:spcAft>
              <a:spcPct val="15000"/>
            </a:spcAft>
            <a:buFont typeface="Arial" pitchFamily="34" charset="0"/>
            <a:buChar char="•"/>
          </a:pPr>
          <a:r>
            <a:rPr lang="en-US" sz="2200" kern="1200" dirty="0">
              <a:solidFill>
                <a:srgbClr val="002060"/>
              </a:solidFill>
              <a:latin typeface="Tw Cen MT" panose="020B0602020104020603" pitchFamily="34" charset="0"/>
              <a:ea typeface="Ebrima" panose="02000000000000000000" pitchFamily="2" charset="0"/>
              <a:cs typeface="Ebrima" panose="02000000000000000000" pitchFamily="2" charset="0"/>
            </a:rPr>
            <a:t>Recommended cement content as a percentage of dry materials (Material certifications and source information for Portland cement)</a:t>
          </a:r>
        </a:p>
        <a:p>
          <a:pPr marL="228600" lvl="1" indent="-228600" algn="just" defTabSz="977900">
            <a:lnSpc>
              <a:spcPct val="90000"/>
            </a:lnSpc>
            <a:spcBef>
              <a:spcPct val="0"/>
            </a:spcBef>
            <a:spcAft>
              <a:spcPct val="15000"/>
            </a:spcAft>
            <a:buFont typeface="Arial" pitchFamily="34" charset="0"/>
            <a:buChar char="•"/>
          </a:pPr>
          <a:r>
            <a:rPr lang="en-US" sz="2200" kern="1200" dirty="0">
              <a:solidFill>
                <a:srgbClr val="002060"/>
              </a:solidFill>
              <a:latin typeface="Tw Cen MT" panose="020B0602020104020603" pitchFamily="34" charset="0"/>
              <a:ea typeface="Ebrima" panose="02000000000000000000" pitchFamily="2" charset="0"/>
              <a:cs typeface="Ebrima" panose="02000000000000000000" pitchFamily="2" charset="0"/>
            </a:rPr>
            <a:t>Graph of UCS versus the percent of cement in the mixture. The moisture/density curve should also be provided for the recommended cement content. Graph that shows the average moisture-conditioned UCS and wet-dry durability for each mixture versus the percentage of cement in the mixture. The recommended spread rate specified in kg/</a:t>
          </a:r>
          <a:r>
            <a:rPr lang="en-US" sz="2200" kern="1200" dirty="0" err="1">
              <a:solidFill>
                <a:srgbClr val="002060"/>
              </a:solidFill>
              <a:latin typeface="Tw Cen MT" panose="020B0602020104020603" pitchFamily="34" charset="0"/>
              <a:ea typeface="Ebrima" panose="02000000000000000000" pitchFamily="2" charset="0"/>
              <a:cs typeface="Ebrima" panose="02000000000000000000" pitchFamily="2" charset="0"/>
            </a:rPr>
            <a:t>sqm</a:t>
          </a:r>
          <a:r>
            <a:rPr lang="en-US" sz="2200" kern="1200" dirty="0">
              <a:solidFill>
                <a:srgbClr val="002060"/>
              </a:solidFill>
              <a:latin typeface="Tw Cen MT" panose="020B0602020104020603" pitchFamily="34" charset="0"/>
              <a:ea typeface="Ebrima" panose="02000000000000000000" pitchFamily="2" charset="0"/>
              <a:cs typeface="Ebrima" panose="02000000000000000000" pitchFamily="2" charset="0"/>
            </a:rPr>
            <a:t> for the cement should be provided so that a correct amount of cement is applied during construction.</a:t>
          </a:r>
        </a:p>
      </dsp:txBody>
      <dsp:txXfrm>
        <a:off x="1133951" y="769"/>
        <a:ext cx="10355578" cy="5111028"/>
      </dsp:txXfrm>
    </dsp:sp>
    <dsp:sp modelId="{C2015725-D02E-46D8-B178-43B2925CCB63}">
      <dsp:nvSpPr>
        <dsp:cNvPr id="0" name=""/>
        <dsp:cNvSpPr/>
      </dsp:nvSpPr>
      <dsp:spPr>
        <a:xfrm>
          <a:off x="702468" y="497544"/>
          <a:ext cx="2265282" cy="334440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63000" r="-6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75CE0C-1801-44B9-83C5-68A67F0A67DF}">
      <dsp:nvSpPr>
        <dsp:cNvPr id="0" name=""/>
        <dsp:cNvSpPr/>
      </dsp:nvSpPr>
      <dsp:spPr>
        <a:xfrm>
          <a:off x="60976" y="1197478"/>
          <a:ext cx="5666025" cy="666591"/>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D352CA-BFE7-46F3-9CDF-E4C08C9C1A45}">
      <dsp:nvSpPr>
        <dsp:cNvPr id="0" name=""/>
        <dsp:cNvSpPr/>
      </dsp:nvSpPr>
      <dsp:spPr>
        <a:xfrm>
          <a:off x="0" y="0"/>
          <a:ext cx="45720" cy="4572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658A5A-4F7A-4613-BCB5-F31B895C6168}">
      <dsp:nvSpPr>
        <dsp:cNvPr id="0" name=""/>
        <dsp:cNvSpPr/>
      </dsp:nvSpPr>
      <dsp:spPr>
        <a:xfrm>
          <a:off x="60976" y="0"/>
          <a:ext cx="5666025" cy="1197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45720" rIns="68580" bIns="45720" numCol="1" spcCol="1270" anchor="ctr" anchorCtr="0">
          <a:noAutofit/>
        </a:bodyPr>
        <a:lstStyle/>
        <a:p>
          <a:pPr marL="0" lvl="0" indent="0" algn="l" defTabSz="1600200">
            <a:lnSpc>
              <a:spcPct val="90000"/>
            </a:lnSpc>
            <a:spcBef>
              <a:spcPct val="0"/>
            </a:spcBef>
            <a:spcAft>
              <a:spcPct val="35000"/>
            </a:spcAft>
            <a:buFont typeface="Arial" pitchFamily="34" charset="0"/>
            <a:buNone/>
          </a:pPr>
          <a:r>
            <a:rPr lang="en-IN" sz="3600" b="1" kern="1200"/>
            <a:t>Cement/CCS</a:t>
          </a:r>
          <a:endParaRPr lang="en-IN" sz="3600" kern="1200" dirty="0"/>
        </a:p>
      </dsp:txBody>
      <dsp:txXfrm>
        <a:off x="60976" y="0"/>
        <a:ext cx="5666025" cy="1197478"/>
      </dsp:txXfrm>
    </dsp:sp>
    <dsp:sp modelId="{9A07199A-EB94-4455-A2C6-31DD36786D71}">
      <dsp:nvSpPr>
        <dsp:cNvPr id="0" name=""/>
        <dsp:cNvSpPr/>
      </dsp:nvSpPr>
      <dsp:spPr>
        <a:xfrm>
          <a:off x="60976" y="2418081"/>
          <a:ext cx="416236" cy="416236"/>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CA1154-A12B-4272-B805-696BAF63B54D}">
      <dsp:nvSpPr>
        <dsp:cNvPr id="0" name=""/>
        <dsp:cNvSpPr/>
      </dsp:nvSpPr>
      <dsp:spPr>
        <a:xfrm>
          <a:off x="457597" y="2141075"/>
          <a:ext cx="5269403" cy="970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l" defTabSz="1111250">
            <a:lnSpc>
              <a:spcPct val="90000"/>
            </a:lnSpc>
            <a:spcBef>
              <a:spcPct val="0"/>
            </a:spcBef>
            <a:spcAft>
              <a:spcPct val="35000"/>
            </a:spcAft>
            <a:buFont typeface="Arial" pitchFamily="34" charset="0"/>
            <a:buNone/>
          </a:pPr>
          <a:r>
            <a:rPr lang="en-IN" sz="2500" kern="1200" dirty="0"/>
            <a:t>Plant-mix stabilization</a:t>
          </a:r>
        </a:p>
      </dsp:txBody>
      <dsp:txXfrm>
        <a:off x="457597" y="2141075"/>
        <a:ext cx="5269403" cy="970248"/>
      </dsp:txXfrm>
    </dsp:sp>
    <dsp:sp modelId="{B052B809-1889-4F90-8C7B-8DB790B29584}">
      <dsp:nvSpPr>
        <dsp:cNvPr id="0" name=""/>
        <dsp:cNvSpPr/>
      </dsp:nvSpPr>
      <dsp:spPr>
        <a:xfrm>
          <a:off x="60976" y="3388329"/>
          <a:ext cx="416236" cy="416236"/>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28A9E7-5169-45E0-BCE8-2059580FA49C}">
      <dsp:nvSpPr>
        <dsp:cNvPr id="0" name=""/>
        <dsp:cNvSpPr/>
      </dsp:nvSpPr>
      <dsp:spPr>
        <a:xfrm>
          <a:off x="457597" y="3111323"/>
          <a:ext cx="5269403" cy="970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l" defTabSz="1111250">
            <a:lnSpc>
              <a:spcPct val="90000"/>
            </a:lnSpc>
            <a:spcBef>
              <a:spcPct val="0"/>
            </a:spcBef>
            <a:spcAft>
              <a:spcPct val="35000"/>
            </a:spcAft>
            <a:buFont typeface="Arial" pitchFamily="34" charset="0"/>
            <a:buNone/>
          </a:pPr>
          <a:r>
            <a:rPr lang="en-IN" sz="2500" kern="1200"/>
            <a:t>Mix-in-Place stabilization</a:t>
          </a:r>
          <a:endParaRPr lang="en-IN" sz="2500" kern="1200" dirty="0"/>
        </a:p>
      </dsp:txBody>
      <dsp:txXfrm>
        <a:off x="457597" y="3111323"/>
        <a:ext cx="5269403" cy="970248"/>
      </dsp:txXfrm>
    </dsp:sp>
    <dsp:sp modelId="{3C3CD4E4-70C9-4895-839C-175BBE7BDE26}">
      <dsp:nvSpPr>
        <dsp:cNvPr id="0" name=""/>
        <dsp:cNvSpPr/>
      </dsp:nvSpPr>
      <dsp:spPr>
        <a:xfrm>
          <a:off x="6010302" y="1197478"/>
          <a:ext cx="5666025" cy="666591"/>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64F814-9569-4FDC-918D-06ECAD1662CC}">
      <dsp:nvSpPr>
        <dsp:cNvPr id="0" name=""/>
        <dsp:cNvSpPr/>
      </dsp:nvSpPr>
      <dsp:spPr>
        <a:xfrm flipH="1">
          <a:off x="11691583" y="0"/>
          <a:ext cx="45720" cy="4572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87BC67-4DAC-40A8-9164-CAC5B563FFA9}">
      <dsp:nvSpPr>
        <dsp:cNvPr id="0" name=""/>
        <dsp:cNvSpPr/>
      </dsp:nvSpPr>
      <dsp:spPr>
        <a:xfrm>
          <a:off x="6010302" y="0"/>
          <a:ext cx="5666025" cy="1197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45720" rIns="68580" bIns="45720" numCol="1" spcCol="1270" anchor="ctr" anchorCtr="0">
          <a:noAutofit/>
        </a:bodyPr>
        <a:lstStyle/>
        <a:p>
          <a:pPr marL="0" lvl="0" indent="0" algn="l" defTabSz="1600200">
            <a:lnSpc>
              <a:spcPct val="90000"/>
            </a:lnSpc>
            <a:spcBef>
              <a:spcPct val="0"/>
            </a:spcBef>
            <a:spcAft>
              <a:spcPct val="35000"/>
            </a:spcAft>
            <a:buFont typeface="Arial" pitchFamily="34" charset="0"/>
            <a:buNone/>
          </a:pPr>
          <a:r>
            <a:rPr lang="en-IN" sz="3600" b="1" kern="1200" dirty="0"/>
            <a:t>In-situ stabilization involves the following operations:</a:t>
          </a:r>
          <a:r>
            <a:rPr lang="en-IN" sz="3600" kern="1200" dirty="0"/>
            <a:t> </a:t>
          </a:r>
        </a:p>
      </dsp:txBody>
      <dsp:txXfrm>
        <a:off x="6010302" y="0"/>
        <a:ext cx="5666025" cy="1197478"/>
      </dsp:txXfrm>
    </dsp:sp>
    <dsp:sp modelId="{3C01EA1A-E702-47EE-8CEF-D3744DB1008B}">
      <dsp:nvSpPr>
        <dsp:cNvPr id="0" name=""/>
        <dsp:cNvSpPr/>
      </dsp:nvSpPr>
      <dsp:spPr>
        <a:xfrm>
          <a:off x="6010302" y="2418081"/>
          <a:ext cx="416236" cy="416236"/>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8ED60-0F64-4BE7-9826-B3340FFBFAB2}">
      <dsp:nvSpPr>
        <dsp:cNvPr id="0" name=""/>
        <dsp:cNvSpPr/>
      </dsp:nvSpPr>
      <dsp:spPr>
        <a:xfrm>
          <a:off x="6406924" y="2141075"/>
          <a:ext cx="5269403" cy="970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l" defTabSz="1111250">
            <a:lnSpc>
              <a:spcPct val="90000"/>
            </a:lnSpc>
            <a:spcBef>
              <a:spcPct val="0"/>
            </a:spcBef>
            <a:spcAft>
              <a:spcPct val="35000"/>
            </a:spcAft>
            <a:buFont typeface="Arial" pitchFamily="34" charset="0"/>
            <a:buNone/>
          </a:pPr>
          <a:r>
            <a:rPr lang="en-IN" sz="2500" kern="1200"/>
            <a:t>Preparation of ground </a:t>
          </a:r>
          <a:endParaRPr lang="en-IN" sz="2500" kern="1200" dirty="0"/>
        </a:p>
      </dsp:txBody>
      <dsp:txXfrm>
        <a:off x="6406924" y="2141075"/>
        <a:ext cx="5269403" cy="970248"/>
      </dsp:txXfrm>
    </dsp:sp>
    <dsp:sp modelId="{CBC1C32D-32DF-4DDA-883A-57E4D09F8341}">
      <dsp:nvSpPr>
        <dsp:cNvPr id="0" name=""/>
        <dsp:cNvSpPr/>
      </dsp:nvSpPr>
      <dsp:spPr>
        <a:xfrm>
          <a:off x="6010302" y="3388329"/>
          <a:ext cx="416236" cy="416236"/>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9ABB72-6627-4DF3-B9CF-1084DC698C44}">
      <dsp:nvSpPr>
        <dsp:cNvPr id="0" name=""/>
        <dsp:cNvSpPr/>
      </dsp:nvSpPr>
      <dsp:spPr>
        <a:xfrm>
          <a:off x="6406924" y="3111323"/>
          <a:ext cx="5269403" cy="970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l" defTabSz="1111250">
            <a:lnSpc>
              <a:spcPct val="90000"/>
            </a:lnSpc>
            <a:spcBef>
              <a:spcPct val="0"/>
            </a:spcBef>
            <a:spcAft>
              <a:spcPct val="35000"/>
            </a:spcAft>
            <a:buFont typeface="Arial" pitchFamily="34" charset="0"/>
            <a:buNone/>
          </a:pPr>
          <a:r>
            <a:rPr lang="en-IN" sz="2500" kern="1200"/>
            <a:t>Spreading of Stabilizer (Cement+CCS)</a:t>
          </a:r>
          <a:endParaRPr lang="en-IN" sz="2500" kern="1200" dirty="0"/>
        </a:p>
      </dsp:txBody>
      <dsp:txXfrm>
        <a:off x="6406924" y="3111323"/>
        <a:ext cx="5269403" cy="970248"/>
      </dsp:txXfrm>
    </dsp:sp>
    <dsp:sp modelId="{4EB78D1B-AD71-4311-83AF-5DE026AC6749}">
      <dsp:nvSpPr>
        <dsp:cNvPr id="0" name=""/>
        <dsp:cNvSpPr/>
      </dsp:nvSpPr>
      <dsp:spPr>
        <a:xfrm>
          <a:off x="6010302" y="4358577"/>
          <a:ext cx="416236" cy="416236"/>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87BB13-8C4D-42BC-9D06-0C801FC7DBB8}">
      <dsp:nvSpPr>
        <dsp:cNvPr id="0" name=""/>
        <dsp:cNvSpPr/>
      </dsp:nvSpPr>
      <dsp:spPr>
        <a:xfrm>
          <a:off x="6406924" y="4081571"/>
          <a:ext cx="5269403" cy="970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l" defTabSz="1111250">
            <a:lnSpc>
              <a:spcPct val="90000"/>
            </a:lnSpc>
            <a:spcBef>
              <a:spcPct val="0"/>
            </a:spcBef>
            <a:spcAft>
              <a:spcPct val="35000"/>
            </a:spcAft>
            <a:buFont typeface="Arial" pitchFamily="34" charset="0"/>
            <a:buNone/>
          </a:pPr>
          <a:r>
            <a:rPr lang="en-IN" sz="2500" kern="1200"/>
            <a:t>Mixing </a:t>
          </a:r>
          <a:endParaRPr lang="en-IN" sz="2500" kern="1200" dirty="0"/>
        </a:p>
      </dsp:txBody>
      <dsp:txXfrm>
        <a:off x="6406924" y="4081571"/>
        <a:ext cx="5269403" cy="970248"/>
      </dsp:txXfrm>
    </dsp:sp>
    <dsp:sp modelId="{3EE56566-0477-446F-A07D-C9BF06AA4236}">
      <dsp:nvSpPr>
        <dsp:cNvPr id="0" name=""/>
        <dsp:cNvSpPr/>
      </dsp:nvSpPr>
      <dsp:spPr>
        <a:xfrm>
          <a:off x="6010302" y="5328825"/>
          <a:ext cx="416236" cy="416236"/>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5D4324-3EEE-4016-AF3B-C8E701C4A75B}">
      <dsp:nvSpPr>
        <dsp:cNvPr id="0" name=""/>
        <dsp:cNvSpPr/>
      </dsp:nvSpPr>
      <dsp:spPr>
        <a:xfrm>
          <a:off x="6406924" y="5051819"/>
          <a:ext cx="5269403" cy="970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l" defTabSz="1111250">
            <a:lnSpc>
              <a:spcPct val="90000"/>
            </a:lnSpc>
            <a:spcBef>
              <a:spcPct val="0"/>
            </a:spcBef>
            <a:spcAft>
              <a:spcPct val="35000"/>
            </a:spcAft>
            <a:buFont typeface="Arial" pitchFamily="34" charset="0"/>
            <a:buNone/>
          </a:pPr>
          <a:r>
            <a:rPr lang="en-IN" sz="2500" kern="1200"/>
            <a:t>Compaction and Finishing </a:t>
          </a:r>
          <a:endParaRPr lang="en-IN" sz="2500" kern="1200" dirty="0"/>
        </a:p>
      </dsp:txBody>
      <dsp:txXfrm>
        <a:off x="6406924" y="5051819"/>
        <a:ext cx="5269403" cy="97024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5A270-8170-49DD-AE44-90B7477C6366}">
      <dsp:nvSpPr>
        <dsp:cNvPr id="0" name=""/>
        <dsp:cNvSpPr/>
      </dsp:nvSpPr>
      <dsp:spPr>
        <a:xfrm>
          <a:off x="0" y="1497917"/>
          <a:ext cx="11737304" cy="42525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0945" tIns="562356" rIns="910945" bIns="192024" numCol="1" spcCol="1270" anchor="t" anchorCtr="0">
          <a:noAutofit/>
        </a:bodyPr>
        <a:lstStyle/>
        <a:p>
          <a:pPr marL="228600" lvl="1" indent="-228600" algn="l" defTabSz="1200150">
            <a:lnSpc>
              <a:spcPct val="90000"/>
            </a:lnSpc>
            <a:spcBef>
              <a:spcPct val="0"/>
            </a:spcBef>
            <a:spcAft>
              <a:spcPct val="15000"/>
            </a:spcAft>
            <a:buFont typeface="Arial" pitchFamily="34" charset="0"/>
            <a:buChar char="•"/>
          </a:pPr>
          <a:r>
            <a:rPr lang="en-IN" sz="2700" b="1" kern="1200" dirty="0">
              <a:solidFill>
                <a:srgbClr val="002060"/>
              </a:solidFill>
            </a:rPr>
            <a:t>Strength of Sub-grade</a:t>
          </a:r>
        </a:p>
        <a:p>
          <a:pPr marL="228600" lvl="1" indent="-228600" algn="l" defTabSz="1200150">
            <a:lnSpc>
              <a:spcPct val="90000"/>
            </a:lnSpc>
            <a:spcBef>
              <a:spcPct val="0"/>
            </a:spcBef>
            <a:spcAft>
              <a:spcPct val="15000"/>
            </a:spcAft>
            <a:buFont typeface="Arial" pitchFamily="34" charset="0"/>
            <a:buChar char="•"/>
          </a:pPr>
          <a:r>
            <a:rPr lang="en-IN" sz="2700" b="1" kern="1200">
              <a:solidFill>
                <a:srgbClr val="002060"/>
              </a:solidFill>
            </a:rPr>
            <a:t>Pulverization and Gradation</a:t>
          </a:r>
          <a:endParaRPr lang="en-IN" sz="2700" b="1" kern="1200" dirty="0">
            <a:solidFill>
              <a:srgbClr val="002060"/>
            </a:solidFill>
          </a:endParaRPr>
        </a:p>
        <a:p>
          <a:pPr marL="228600" lvl="1" indent="-228600" algn="l" defTabSz="1200150">
            <a:lnSpc>
              <a:spcPct val="90000"/>
            </a:lnSpc>
            <a:spcBef>
              <a:spcPct val="0"/>
            </a:spcBef>
            <a:spcAft>
              <a:spcPct val="15000"/>
            </a:spcAft>
            <a:buFont typeface="Arial" pitchFamily="34" charset="0"/>
            <a:buChar char="•"/>
          </a:pPr>
          <a:r>
            <a:rPr lang="en-IN" sz="2700" b="1" kern="1200" dirty="0">
              <a:solidFill>
                <a:srgbClr val="002060"/>
              </a:solidFill>
            </a:rPr>
            <a:t>Cement + CCS Content</a:t>
          </a:r>
        </a:p>
        <a:p>
          <a:pPr marL="228600" lvl="1" indent="-228600" algn="l" defTabSz="1200150">
            <a:lnSpc>
              <a:spcPct val="90000"/>
            </a:lnSpc>
            <a:spcBef>
              <a:spcPct val="0"/>
            </a:spcBef>
            <a:spcAft>
              <a:spcPct val="15000"/>
            </a:spcAft>
            <a:buFont typeface="Arial" pitchFamily="34" charset="0"/>
            <a:buChar char="•"/>
          </a:pPr>
          <a:r>
            <a:rPr lang="en-IN" sz="2700" b="1" kern="1200" dirty="0">
              <a:solidFill>
                <a:srgbClr val="002060"/>
              </a:solidFill>
            </a:rPr>
            <a:t>Uniformity in Mixing </a:t>
          </a:r>
        </a:p>
        <a:p>
          <a:pPr marL="228600" lvl="1" indent="-228600" algn="l" defTabSz="1200150">
            <a:lnSpc>
              <a:spcPct val="90000"/>
            </a:lnSpc>
            <a:spcBef>
              <a:spcPct val="0"/>
            </a:spcBef>
            <a:spcAft>
              <a:spcPct val="15000"/>
            </a:spcAft>
            <a:buFont typeface="Arial" pitchFamily="34" charset="0"/>
            <a:buChar char="•"/>
          </a:pPr>
          <a:r>
            <a:rPr lang="en-IN" sz="2700" b="1" kern="1200">
              <a:solidFill>
                <a:srgbClr val="002060"/>
              </a:solidFill>
            </a:rPr>
            <a:t>Water Content – Moisture Content </a:t>
          </a:r>
          <a:endParaRPr lang="en-IN" sz="2700" b="1" kern="1200" dirty="0">
            <a:solidFill>
              <a:srgbClr val="002060"/>
            </a:solidFill>
          </a:endParaRPr>
        </a:p>
        <a:p>
          <a:pPr marL="228600" lvl="1" indent="-228600" algn="l" defTabSz="1200150">
            <a:lnSpc>
              <a:spcPct val="90000"/>
            </a:lnSpc>
            <a:spcBef>
              <a:spcPct val="0"/>
            </a:spcBef>
            <a:spcAft>
              <a:spcPct val="15000"/>
            </a:spcAft>
            <a:buFont typeface="Arial" pitchFamily="34" charset="0"/>
            <a:buChar char="•"/>
          </a:pPr>
          <a:r>
            <a:rPr lang="en-IN" sz="2700" b="1" kern="1200">
              <a:solidFill>
                <a:srgbClr val="002060"/>
              </a:solidFill>
            </a:rPr>
            <a:t>Density of FDR layer</a:t>
          </a:r>
          <a:endParaRPr lang="en-IN" sz="2700" b="1" kern="1200" dirty="0">
            <a:solidFill>
              <a:srgbClr val="002060"/>
            </a:solidFill>
          </a:endParaRPr>
        </a:p>
        <a:p>
          <a:pPr marL="228600" lvl="1" indent="-228600" algn="l" defTabSz="1200150">
            <a:lnSpc>
              <a:spcPct val="90000"/>
            </a:lnSpc>
            <a:spcBef>
              <a:spcPct val="0"/>
            </a:spcBef>
            <a:spcAft>
              <a:spcPct val="15000"/>
            </a:spcAft>
            <a:buFont typeface="Arial" pitchFamily="34" charset="0"/>
            <a:buChar char="•"/>
          </a:pPr>
          <a:r>
            <a:rPr lang="en-IN" sz="2700" b="1" kern="1200">
              <a:solidFill>
                <a:srgbClr val="002060"/>
              </a:solidFill>
            </a:rPr>
            <a:t>Strength and thickness of FDR layer</a:t>
          </a:r>
          <a:endParaRPr lang="en-IN" sz="2700" b="1" kern="1200" dirty="0">
            <a:solidFill>
              <a:srgbClr val="002060"/>
            </a:solidFill>
          </a:endParaRPr>
        </a:p>
        <a:p>
          <a:pPr marL="228600" lvl="1" indent="-228600" algn="l" defTabSz="1200150">
            <a:lnSpc>
              <a:spcPct val="90000"/>
            </a:lnSpc>
            <a:spcBef>
              <a:spcPct val="0"/>
            </a:spcBef>
            <a:spcAft>
              <a:spcPct val="15000"/>
            </a:spcAft>
            <a:buFont typeface="Arial" pitchFamily="34" charset="0"/>
            <a:buChar char="•"/>
          </a:pPr>
          <a:r>
            <a:rPr lang="en-IN" sz="2700" b="1" kern="1200" dirty="0">
              <a:solidFill>
                <a:srgbClr val="002060"/>
              </a:solidFill>
            </a:rPr>
            <a:t>Stiffness of FDR layer </a:t>
          </a:r>
        </a:p>
      </dsp:txBody>
      <dsp:txXfrm>
        <a:off x="0" y="1497917"/>
        <a:ext cx="11737304" cy="4252500"/>
      </dsp:txXfrm>
    </dsp:sp>
    <dsp:sp modelId="{75924A26-D3A1-4659-8241-173F8BBF837F}">
      <dsp:nvSpPr>
        <dsp:cNvPr id="0" name=""/>
        <dsp:cNvSpPr/>
      </dsp:nvSpPr>
      <dsp:spPr>
        <a:xfrm>
          <a:off x="586865" y="1099397"/>
          <a:ext cx="8216112" cy="7970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0550" tIns="0" rIns="310550" bIns="0" numCol="1" spcCol="1270" anchor="ctr" anchorCtr="0">
          <a:noAutofit/>
        </a:bodyPr>
        <a:lstStyle/>
        <a:p>
          <a:pPr marL="0" lvl="0" indent="0" algn="l" defTabSz="1200150">
            <a:lnSpc>
              <a:spcPct val="90000"/>
            </a:lnSpc>
            <a:spcBef>
              <a:spcPct val="0"/>
            </a:spcBef>
            <a:spcAft>
              <a:spcPct val="35000"/>
            </a:spcAft>
            <a:buFont typeface="Arial" pitchFamily="34" charset="0"/>
            <a:buNone/>
          </a:pPr>
          <a:r>
            <a:rPr lang="en-IN" sz="2700" b="1" kern="1200" dirty="0">
              <a:solidFill>
                <a:srgbClr val="002060"/>
              </a:solidFill>
            </a:rPr>
            <a:t>Field Testing for quality checks during construction</a:t>
          </a:r>
        </a:p>
      </dsp:txBody>
      <dsp:txXfrm>
        <a:off x="586865" y="1099397"/>
        <a:ext cx="8216112" cy="79704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75CE0C-1801-44B9-83C5-68A67F0A67DF}">
      <dsp:nvSpPr>
        <dsp:cNvPr id="0" name=""/>
        <dsp:cNvSpPr/>
      </dsp:nvSpPr>
      <dsp:spPr>
        <a:xfrm>
          <a:off x="5926" y="1208828"/>
          <a:ext cx="5719731" cy="672909"/>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D352CA-BFE7-46F3-9CDF-E4C08C9C1A45}">
      <dsp:nvSpPr>
        <dsp:cNvPr id="0" name=""/>
        <dsp:cNvSpPr/>
      </dsp:nvSpPr>
      <dsp:spPr>
        <a:xfrm flipV="1">
          <a:off x="0" y="0"/>
          <a:ext cx="45721" cy="45721"/>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658A5A-4F7A-4613-BCB5-F31B895C6168}">
      <dsp:nvSpPr>
        <dsp:cNvPr id="0" name=""/>
        <dsp:cNvSpPr/>
      </dsp:nvSpPr>
      <dsp:spPr>
        <a:xfrm>
          <a:off x="5926" y="0"/>
          <a:ext cx="5719731" cy="1208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105" tIns="52070" rIns="78105" bIns="52070" numCol="1" spcCol="1270" anchor="ctr" anchorCtr="0">
          <a:noAutofit/>
        </a:bodyPr>
        <a:lstStyle/>
        <a:p>
          <a:pPr marL="0" lvl="0" indent="0" algn="l" defTabSz="1822450">
            <a:lnSpc>
              <a:spcPct val="90000"/>
            </a:lnSpc>
            <a:spcBef>
              <a:spcPct val="0"/>
            </a:spcBef>
            <a:spcAft>
              <a:spcPct val="35000"/>
            </a:spcAft>
            <a:buFont typeface="Arial" pitchFamily="34" charset="0"/>
            <a:buNone/>
          </a:pPr>
          <a:r>
            <a:rPr lang="en-IN" sz="4100" kern="1200" dirty="0">
              <a:solidFill>
                <a:srgbClr val="002060"/>
              </a:solidFill>
            </a:rPr>
            <a:t>Stiffness Evaluation</a:t>
          </a:r>
        </a:p>
      </dsp:txBody>
      <dsp:txXfrm>
        <a:off x="5926" y="0"/>
        <a:ext cx="5719731" cy="1208828"/>
      </dsp:txXfrm>
    </dsp:sp>
    <dsp:sp modelId="{1417E6E0-D857-4D08-B5F1-C1F4AFD85894}">
      <dsp:nvSpPr>
        <dsp:cNvPr id="0" name=""/>
        <dsp:cNvSpPr/>
      </dsp:nvSpPr>
      <dsp:spPr>
        <a:xfrm>
          <a:off x="5926" y="2441001"/>
          <a:ext cx="420181" cy="420181"/>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448CFB-A7A4-4E2A-BEA0-E9ADAD4B0EDB}">
      <dsp:nvSpPr>
        <dsp:cNvPr id="0" name=""/>
        <dsp:cNvSpPr/>
      </dsp:nvSpPr>
      <dsp:spPr>
        <a:xfrm>
          <a:off x="406308" y="2161369"/>
          <a:ext cx="5319350" cy="979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marL="0" lvl="0" indent="0" algn="l" defTabSz="1155700">
            <a:lnSpc>
              <a:spcPct val="90000"/>
            </a:lnSpc>
            <a:spcBef>
              <a:spcPct val="0"/>
            </a:spcBef>
            <a:spcAft>
              <a:spcPct val="35000"/>
            </a:spcAft>
            <a:buFont typeface="Arial" pitchFamily="34" charset="0"/>
            <a:buNone/>
          </a:pPr>
          <a:r>
            <a:rPr lang="en-IN" sz="2600" kern="1200" dirty="0">
              <a:solidFill>
                <a:srgbClr val="002060"/>
              </a:solidFill>
            </a:rPr>
            <a:t>Falling Weight </a:t>
          </a:r>
          <a:r>
            <a:rPr lang="en-IN" sz="2600" kern="1200" dirty="0" err="1">
              <a:solidFill>
                <a:srgbClr val="002060"/>
              </a:solidFill>
            </a:rPr>
            <a:t>Deflectometer</a:t>
          </a:r>
          <a:r>
            <a:rPr lang="en-IN" sz="2600" kern="1200" dirty="0">
              <a:solidFill>
                <a:srgbClr val="002060"/>
              </a:solidFill>
            </a:rPr>
            <a:t> (FWD)</a:t>
          </a:r>
        </a:p>
      </dsp:txBody>
      <dsp:txXfrm>
        <a:off x="406308" y="2161369"/>
        <a:ext cx="5319350" cy="979444"/>
      </dsp:txXfrm>
    </dsp:sp>
    <dsp:sp modelId="{D9244BD6-D06B-43DD-B6AD-8B12746F13A0}">
      <dsp:nvSpPr>
        <dsp:cNvPr id="0" name=""/>
        <dsp:cNvSpPr/>
      </dsp:nvSpPr>
      <dsp:spPr>
        <a:xfrm>
          <a:off x="5926" y="3420446"/>
          <a:ext cx="420181" cy="420181"/>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AFF1A4-99B8-429F-A595-6ECFDE2B04DB}">
      <dsp:nvSpPr>
        <dsp:cNvPr id="0" name=""/>
        <dsp:cNvSpPr/>
      </dsp:nvSpPr>
      <dsp:spPr>
        <a:xfrm>
          <a:off x="406308" y="3140814"/>
          <a:ext cx="5319350" cy="979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marL="0" lvl="0" indent="0" algn="l" defTabSz="1155700">
            <a:lnSpc>
              <a:spcPct val="90000"/>
            </a:lnSpc>
            <a:spcBef>
              <a:spcPct val="0"/>
            </a:spcBef>
            <a:spcAft>
              <a:spcPct val="35000"/>
            </a:spcAft>
            <a:buFont typeface="Arial" pitchFamily="34" charset="0"/>
            <a:buNone/>
          </a:pPr>
          <a:r>
            <a:rPr lang="en-IN" sz="2600" kern="1200" dirty="0">
              <a:solidFill>
                <a:srgbClr val="002060"/>
              </a:solidFill>
            </a:rPr>
            <a:t>Light Weight </a:t>
          </a:r>
          <a:r>
            <a:rPr lang="en-IN" sz="2600" kern="1200" dirty="0" err="1">
              <a:solidFill>
                <a:srgbClr val="002060"/>
              </a:solidFill>
            </a:rPr>
            <a:t>Deflectometer</a:t>
          </a:r>
          <a:r>
            <a:rPr lang="en-IN" sz="2600" kern="1200" dirty="0">
              <a:solidFill>
                <a:srgbClr val="002060"/>
              </a:solidFill>
            </a:rPr>
            <a:t> (LWD)</a:t>
          </a:r>
        </a:p>
      </dsp:txBody>
      <dsp:txXfrm>
        <a:off x="406308" y="3140814"/>
        <a:ext cx="5319350" cy="979444"/>
      </dsp:txXfrm>
    </dsp:sp>
    <dsp:sp modelId="{F6DBC1F2-D504-4C23-9748-7FEB8AADCE59}">
      <dsp:nvSpPr>
        <dsp:cNvPr id="0" name=""/>
        <dsp:cNvSpPr/>
      </dsp:nvSpPr>
      <dsp:spPr>
        <a:xfrm>
          <a:off x="5926" y="4399890"/>
          <a:ext cx="420181" cy="420181"/>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706997-6459-4096-A106-C4A483A0CE74}">
      <dsp:nvSpPr>
        <dsp:cNvPr id="0" name=""/>
        <dsp:cNvSpPr/>
      </dsp:nvSpPr>
      <dsp:spPr>
        <a:xfrm>
          <a:off x="406308" y="4120259"/>
          <a:ext cx="5319350" cy="979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marL="0" lvl="0" indent="0" algn="l" defTabSz="1155700">
            <a:lnSpc>
              <a:spcPct val="90000"/>
            </a:lnSpc>
            <a:spcBef>
              <a:spcPct val="0"/>
            </a:spcBef>
            <a:spcAft>
              <a:spcPct val="35000"/>
            </a:spcAft>
            <a:buFont typeface="Arial" pitchFamily="34" charset="0"/>
            <a:buNone/>
          </a:pPr>
          <a:r>
            <a:rPr lang="en-IN" sz="2600" kern="1200" dirty="0">
              <a:solidFill>
                <a:srgbClr val="002060"/>
              </a:solidFill>
            </a:rPr>
            <a:t>Soil Stiffness Gauge (SSG)</a:t>
          </a:r>
        </a:p>
      </dsp:txBody>
      <dsp:txXfrm>
        <a:off x="406308" y="4120259"/>
        <a:ext cx="5319350" cy="979444"/>
      </dsp:txXfrm>
    </dsp:sp>
    <dsp:sp modelId="{6684EEB1-BFDC-4A37-92A1-26F8743FB479}">
      <dsp:nvSpPr>
        <dsp:cNvPr id="0" name=""/>
        <dsp:cNvSpPr/>
      </dsp:nvSpPr>
      <dsp:spPr>
        <a:xfrm>
          <a:off x="6011645" y="1208828"/>
          <a:ext cx="5719731" cy="672909"/>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04A3B4-9612-4035-AADD-056AFAB03EF9}">
      <dsp:nvSpPr>
        <dsp:cNvPr id="0" name=""/>
        <dsp:cNvSpPr/>
      </dsp:nvSpPr>
      <dsp:spPr>
        <a:xfrm flipH="1" flipV="1">
          <a:off x="0" y="5665814"/>
          <a:ext cx="45721" cy="45721"/>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5EDA27-88DA-4734-9581-4DCE6ECB27C1}">
      <dsp:nvSpPr>
        <dsp:cNvPr id="0" name=""/>
        <dsp:cNvSpPr/>
      </dsp:nvSpPr>
      <dsp:spPr>
        <a:xfrm>
          <a:off x="6011645" y="0"/>
          <a:ext cx="5719731" cy="1208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105" tIns="52070" rIns="78105" bIns="52070" numCol="1" spcCol="1270" anchor="ctr" anchorCtr="0">
          <a:noAutofit/>
        </a:bodyPr>
        <a:lstStyle/>
        <a:p>
          <a:pPr marL="0" lvl="0" indent="0" algn="l" defTabSz="1822450">
            <a:lnSpc>
              <a:spcPct val="90000"/>
            </a:lnSpc>
            <a:spcBef>
              <a:spcPct val="0"/>
            </a:spcBef>
            <a:spcAft>
              <a:spcPct val="35000"/>
            </a:spcAft>
            <a:buFont typeface="Arial" pitchFamily="34" charset="0"/>
            <a:buNone/>
          </a:pPr>
          <a:r>
            <a:rPr lang="en-IN" sz="4100" kern="1200" dirty="0">
              <a:solidFill>
                <a:srgbClr val="002060"/>
              </a:solidFill>
            </a:rPr>
            <a:t>Field Testing for Strength</a:t>
          </a:r>
        </a:p>
      </dsp:txBody>
      <dsp:txXfrm>
        <a:off x="6011645" y="0"/>
        <a:ext cx="5719731" cy="1208828"/>
      </dsp:txXfrm>
    </dsp:sp>
    <dsp:sp modelId="{F2787DC5-46E2-42DE-90A7-11729F25E0AE}">
      <dsp:nvSpPr>
        <dsp:cNvPr id="0" name=""/>
        <dsp:cNvSpPr/>
      </dsp:nvSpPr>
      <dsp:spPr>
        <a:xfrm>
          <a:off x="6011645" y="2441001"/>
          <a:ext cx="420181" cy="420181"/>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7DE359-0B4E-47A0-A618-D1A730B9BA3C}">
      <dsp:nvSpPr>
        <dsp:cNvPr id="0" name=""/>
        <dsp:cNvSpPr/>
      </dsp:nvSpPr>
      <dsp:spPr>
        <a:xfrm>
          <a:off x="6412026" y="2161369"/>
          <a:ext cx="5319350" cy="979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marL="0" lvl="0" indent="0" algn="l" defTabSz="1155700">
            <a:lnSpc>
              <a:spcPct val="90000"/>
            </a:lnSpc>
            <a:spcBef>
              <a:spcPct val="0"/>
            </a:spcBef>
            <a:spcAft>
              <a:spcPct val="35000"/>
            </a:spcAft>
            <a:buFont typeface="Arial" pitchFamily="34" charset="0"/>
            <a:buNone/>
          </a:pPr>
          <a:r>
            <a:rPr lang="en-IN" sz="2600" kern="1200" dirty="0">
              <a:solidFill>
                <a:srgbClr val="002060"/>
              </a:solidFill>
            </a:rPr>
            <a:t>Dynamic Cone </a:t>
          </a:r>
          <a:r>
            <a:rPr lang="en-IN" sz="2600" kern="1200" dirty="0" err="1">
              <a:solidFill>
                <a:srgbClr val="002060"/>
              </a:solidFill>
            </a:rPr>
            <a:t>Penetrometer</a:t>
          </a:r>
          <a:r>
            <a:rPr lang="en-IN" sz="2600" kern="1200" dirty="0">
              <a:solidFill>
                <a:srgbClr val="002060"/>
              </a:solidFill>
            </a:rPr>
            <a:t> (DCP)</a:t>
          </a:r>
        </a:p>
      </dsp:txBody>
      <dsp:txXfrm>
        <a:off x="6412026" y="2161369"/>
        <a:ext cx="5319350" cy="979444"/>
      </dsp:txXfrm>
    </dsp:sp>
    <dsp:sp modelId="{445A9833-E43F-4B57-A91A-DCD5CF4C60A4}">
      <dsp:nvSpPr>
        <dsp:cNvPr id="0" name=""/>
        <dsp:cNvSpPr/>
      </dsp:nvSpPr>
      <dsp:spPr>
        <a:xfrm>
          <a:off x="6011645" y="3420446"/>
          <a:ext cx="420181" cy="420181"/>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EF5B5B-A247-462D-A6BB-A4B53051569B}">
      <dsp:nvSpPr>
        <dsp:cNvPr id="0" name=""/>
        <dsp:cNvSpPr/>
      </dsp:nvSpPr>
      <dsp:spPr>
        <a:xfrm>
          <a:off x="6412026" y="3140814"/>
          <a:ext cx="5319350" cy="979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marL="0" lvl="0" indent="0" algn="l" defTabSz="1155700">
            <a:lnSpc>
              <a:spcPct val="90000"/>
            </a:lnSpc>
            <a:spcBef>
              <a:spcPct val="0"/>
            </a:spcBef>
            <a:spcAft>
              <a:spcPct val="35000"/>
            </a:spcAft>
            <a:buFont typeface="Arial" pitchFamily="34" charset="0"/>
            <a:buNone/>
          </a:pPr>
          <a:r>
            <a:rPr lang="en-IN" sz="2600" kern="1200" dirty="0">
              <a:solidFill>
                <a:srgbClr val="002060"/>
              </a:solidFill>
            </a:rPr>
            <a:t>Mould Casting</a:t>
          </a:r>
        </a:p>
      </dsp:txBody>
      <dsp:txXfrm>
        <a:off x="6412026" y="3140814"/>
        <a:ext cx="5319350" cy="979444"/>
      </dsp:txXfrm>
    </dsp:sp>
    <dsp:sp modelId="{07A71C34-EB32-4D9F-8E92-B6A2C86C3605}">
      <dsp:nvSpPr>
        <dsp:cNvPr id="0" name=""/>
        <dsp:cNvSpPr/>
      </dsp:nvSpPr>
      <dsp:spPr>
        <a:xfrm>
          <a:off x="6011645" y="4399890"/>
          <a:ext cx="420181" cy="420181"/>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E04118-A8FC-4884-B13E-7767BEE11240}">
      <dsp:nvSpPr>
        <dsp:cNvPr id="0" name=""/>
        <dsp:cNvSpPr/>
      </dsp:nvSpPr>
      <dsp:spPr>
        <a:xfrm>
          <a:off x="6412026" y="4120259"/>
          <a:ext cx="5319350" cy="979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marL="0" lvl="0" indent="0" algn="l" defTabSz="1155700">
            <a:lnSpc>
              <a:spcPct val="90000"/>
            </a:lnSpc>
            <a:spcBef>
              <a:spcPct val="0"/>
            </a:spcBef>
            <a:spcAft>
              <a:spcPct val="35000"/>
            </a:spcAft>
            <a:buFont typeface="Arial" pitchFamily="34" charset="0"/>
            <a:buNone/>
          </a:pPr>
          <a:r>
            <a:rPr lang="en-IN" sz="2600" kern="1200" dirty="0">
              <a:solidFill>
                <a:srgbClr val="002060"/>
              </a:solidFill>
            </a:rPr>
            <a:t>Core cutting </a:t>
          </a:r>
        </a:p>
      </dsp:txBody>
      <dsp:txXfrm>
        <a:off x="6412026" y="4120259"/>
        <a:ext cx="5319350" cy="97944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0EA346-3463-41AA-902F-B41FAE252BE8}">
      <dsp:nvSpPr>
        <dsp:cNvPr id="0" name=""/>
        <dsp:cNvSpPr/>
      </dsp:nvSpPr>
      <dsp:spPr>
        <a:xfrm>
          <a:off x="8678791" y="-990897"/>
          <a:ext cx="7711432" cy="7711432"/>
        </a:xfrm>
        <a:prstGeom prst="blockArc">
          <a:avLst>
            <a:gd name="adj1" fmla="val 8100000"/>
            <a:gd name="adj2" fmla="val 13500000"/>
            <a:gd name="adj3" fmla="val 280"/>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01A8AB-0CF5-4094-9CE1-ECD2BAEDF53C}">
      <dsp:nvSpPr>
        <dsp:cNvPr id="0" name=""/>
        <dsp:cNvSpPr/>
      </dsp:nvSpPr>
      <dsp:spPr>
        <a:xfrm>
          <a:off x="81493" y="440494"/>
          <a:ext cx="9184899" cy="88144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99649" bIns="60960" numCol="1" spcCol="1270" anchor="ctr" anchorCtr="0">
          <a:noAutofit/>
        </a:bodyPr>
        <a:lstStyle/>
        <a:p>
          <a:pPr marL="0" lvl="0" indent="0" algn="r" defTabSz="1066800">
            <a:lnSpc>
              <a:spcPct val="90000"/>
            </a:lnSpc>
            <a:spcBef>
              <a:spcPct val="0"/>
            </a:spcBef>
            <a:spcAft>
              <a:spcPct val="35000"/>
            </a:spcAft>
            <a:buFont typeface="Arial" pitchFamily="34" charset="0"/>
            <a:buNone/>
          </a:pPr>
          <a:r>
            <a:rPr lang="en-IN" sz="2400" kern="1200" dirty="0">
              <a:solidFill>
                <a:srgbClr val="002060"/>
              </a:solidFill>
            </a:rPr>
            <a:t>ASTM-D1632 – 17: Standard Practice for Making and Curing Soil-Cement Compression and Flexure Test Specimens in the Laboratory</a:t>
          </a:r>
        </a:p>
      </dsp:txBody>
      <dsp:txXfrm>
        <a:off x="81493" y="440494"/>
        <a:ext cx="9184899" cy="881447"/>
      </dsp:txXfrm>
    </dsp:sp>
    <dsp:sp modelId="{0B867E84-1960-4DAF-A9F8-6DB36664D8A8}">
      <dsp:nvSpPr>
        <dsp:cNvPr id="0" name=""/>
        <dsp:cNvSpPr/>
      </dsp:nvSpPr>
      <dsp:spPr>
        <a:xfrm>
          <a:off x="8715487" y="330313"/>
          <a:ext cx="1101809" cy="1101809"/>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3ED545-30F6-449C-918D-0E44679D60AB}">
      <dsp:nvSpPr>
        <dsp:cNvPr id="0" name=""/>
        <dsp:cNvSpPr/>
      </dsp:nvSpPr>
      <dsp:spPr>
        <a:xfrm>
          <a:off x="81493" y="1762894"/>
          <a:ext cx="8679545" cy="88144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99649" bIns="60960" numCol="1" spcCol="1270" anchor="ctr" anchorCtr="0">
          <a:noAutofit/>
        </a:bodyPr>
        <a:lstStyle/>
        <a:p>
          <a:pPr marL="0" lvl="0" indent="0" algn="r" defTabSz="1066800">
            <a:lnSpc>
              <a:spcPct val="90000"/>
            </a:lnSpc>
            <a:spcBef>
              <a:spcPct val="0"/>
            </a:spcBef>
            <a:spcAft>
              <a:spcPct val="35000"/>
            </a:spcAft>
            <a:buFont typeface="Arial" pitchFamily="34" charset="0"/>
            <a:buNone/>
          </a:pPr>
          <a:r>
            <a:rPr lang="en-IN" sz="2400" kern="1200" dirty="0">
              <a:solidFill>
                <a:srgbClr val="002060"/>
              </a:solidFill>
            </a:rPr>
            <a:t>ASTM-D559 – Test methods for Wetting and Drying Compacted Soil-Cement Mixtures </a:t>
          </a:r>
        </a:p>
      </dsp:txBody>
      <dsp:txXfrm>
        <a:off x="81493" y="1762894"/>
        <a:ext cx="8679545" cy="881447"/>
      </dsp:txXfrm>
    </dsp:sp>
    <dsp:sp modelId="{C20C15BF-A6A6-4208-B710-ECEE8924C1DE}">
      <dsp:nvSpPr>
        <dsp:cNvPr id="0" name=""/>
        <dsp:cNvSpPr/>
      </dsp:nvSpPr>
      <dsp:spPr>
        <a:xfrm>
          <a:off x="8210133" y="1652713"/>
          <a:ext cx="1101809" cy="1101809"/>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D37B84-8C36-4189-A904-A4CA22A1DF12}">
      <dsp:nvSpPr>
        <dsp:cNvPr id="0" name=""/>
        <dsp:cNvSpPr/>
      </dsp:nvSpPr>
      <dsp:spPr>
        <a:xfrm>
          <a:off x="81493" y="3085294"/>
          <a:ext cx="8679545" cy="88144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99649" bIns="60960" numCol="1" spcCol="1270" anchor="ctr" anchorCtr="0">
          <a:noAutofit/>
        </a:bodyPr>
        <a:lstStyle/>
        <a:p>
          <a:pPr marL="0" lvl="0" indent="0" algn="r" defTabSz="1066800">
            <a:lnSpc>
              <a:spcPct val="90000"/>
            </a:lnSpc>
            <a:spcBef>
              <a:spcPct val="0"/>
            </a:spcBef>
            <a:spcAft>
              <a:spcPct val="35000"/>
            </a:spcAft>
            <a:buFont typeface="Arial" pitchFamily="34" charset="0"/>
            <a:buNone/>
          </a:pPr>
          <a:r>
            <a:rPr lang="en-IN" sz="2400" kern="1200" dirty="0">
              <a:solidFill>
                <a:srgbClr val="002060"/>
              </a:solidFill>
            </a:rPr>
            <a:t>IRC:SP-89:2010- Guidelines for Soil and Granular Material Stabilization using Cement, Lime and Fly Ash</a:t>
          </a:r>
        </a:p>
      </dsp:txBody>
      <dsp:txXfrm>
        <a:off x="81493" y="3085294"/>
        <a:ext cx="8679545" cy="881447"/>
      </dsp:txXfrm>
    </dsp:sp>
    <dsp:sp modelId="{48CE5338-3F28-47AC-88D2-61A3EB1F0805}">
      <dsp:nvSpPr>
        <dsp:cNvPr id="0" name=""/>
        <dsp:cNvSpPr/>
      </dsp:nvSpPr>
      <dsp:spPr>
        <a:xfrm>
          <a:off x="8210133" y="2975114"/>
          <a:ext cx="1101809" cy="1101809"/>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443FE3-3EC0-4288-9A4E-5364418A9E10}">
      <dsp:nvSpPr>
        <dsp:cNvPr id="0" name=""/>
        <dsp:cNvSpPr/>
      </dsp:nvSpPr>
      <dsp:spPr>
        <a:xfrm>
          <a:off x="81493" y="4407695"/>
          <a:ext cx="9184899" cy="88144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99649" bIns="60960" numCol="1" spcCol="1270" anchor="ctr" anchorCtr="0">
          <a:noAutofit/>
        </a:bodyPr>
        <a:lstStyle/>
        <a:p>
          <a:pPr marL="0" lvl="0" indent="0" algn="r" defTabSz="1066800">
            <a:lnSpc>
              <a:spcPct val="90000"/>
            </a:lnSpc>
            <a:spcBef>
              <a:spcPct val="0"/>
            </a:spcBef>
            <a:spcAft>
              <a:spcPct val="35000"/>
            </a:spcAft>
            <a:buFont typeface="Arial" pitchFamily="34" charset="0"/>
            <a:buNone/>
          </a:pPr>
          <a:r>
            <a:rPr lang="en-IN" sz="2400" kern="1200" dirty="0">
              <a:solidFill>
                <a:srgbClr val="002060"/>
              </a:solidFill>
            </a:rPr>
            <a:t>IRC:SP-89-Part : II-2018- Guidelines for the Design of Stabilized Pavements</a:t>
          </a:r>
        </a:p>
      </dsp:txBody>
      <dsp:txXfrm>
        <a:off x="81493" y="4407695"/>
        <a:ext cx="9184899" cy="881447"/>
      </dsp:txXfrm>
    </dsp:sp>
    <dsp:sp modelId="{4746803A-13F3-47FF-8E68-915EED667037}">
      <dsp:nvSpPr>
        <dsp:cNvPr id="0" name=""/>
        <dsp:cNvSpPr/>
      </dsp:nvSpPr>
      <dsp:spPr>
        <a:xfrm>
          <a:off x="8715487" y="4297514"/>
          <a:ext cx="1101809" cy="1101809"/>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D192A9-6222-4A1D-BCB1-C9DDB5108D31}">
      <dsp:nvSpPr>
        <dsp:cNvPr id="0" name=""/>
        <dsp:cNvSpPr/>
      </dsp:nvSpPr>
      <dsp:spPr>
        <a:xfrm>
          <a:off x="367972" y="2481"/>
          <a:ext cx="2147957" cy="128877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SzPts val="1100"/>
            <a:buFont typeface="Arial" panose="020B0604020202020204" pitchFamily="34" charset="0"/>
            <a:buNone/>
          </a:pPr>
          <a:r>
            <a:rPr lang="en-IN" sz="1200" b="1" kern="1200">
              <a:solidFill>
                <a:srgbClr val="0070C0"/>
              </a:solidFill>
            </a:rPr>
            <a:t>Management of Basic Details of FDR Road Projects under UPRRDA</a:t>
          </a:r>
          <a:endParaRPr lang="en-IN" sz="1200" b="1" kern="1200" dirty="0">
            <a:solidFill>
              <a:srgbClr val="0070C0"/>
            </a:solidFill>
          </a:endParaRPr>
        </a:p>
      </dsp:txBody>
      <dsp:txXfrm>
        <a:off x="405719" y="40228"/>
        <a:ext cx="2072463" cy="1213280"/>
      </dsp:txXfrm>
    </dsp:sp>
    <dsp:sp modelId="{992E9787-E34E-458D-B9EF-64A228A792BA}">
      <dsp:nvSpPr>
        <dsp:cNvPr id="0" name=""/>
        <dsp:cNvSpPr/>
      </dsp:nvSpPr>
      <dsp:spPr>
        <a:xfrm>
          <a:off x="2704949" y="380522"/>
          <a:ext cx="455366" cy="5326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N" sz="1100" b="1" kern="1200">
            <a:solidFill>
              <a:srgbClr val="0070C0"/>
            </a:solidFill>
          </a:endParaRPr>
        </a:p>
      </dsp:txBody>
      <dsp:txXfrm>
        <a:off x="2704949" y="487061"/>
        <a:ext cx="318756" cy="319615"/>
      </dsp:txXfrm>
    </dsp:sp>
    <dsp:sp modelId="{303464C3-034B-4671-B373-FA61CE432E00}">
      <dsp:nvSpPr>
        <dsp:cNvPr id="0" name=""/>
        <dsp:cNvSpPr/>
      </dsp:nvSpPr>
      <dsp:spPr>
        <a:xfrm>
          <a:off x="3375112" y="2481"/>
          <a:ext cx="2147957" cy="128877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SzPts val="1100"/>
            <a:buFont typeface="Arial" panose="020B0604020202020204" pitchFamily="34" charset="0"/>
            <a:buNone/>
          </a:pPr>
          <a:r>
            <a:rPr lang="en-IN" sz="1200" b="1" kern="1200">
              <a:solidFill>
                <a:srgbClr val="0070C0"/>
              </a:solidFill>
            </a:rPr>
            <a:t>Management of Contractors Basic Details</a:t>
          </a:r>
        </a:p>
      </dsp:txBody>
      <dsp:txXfrm>
        <a:off x="3412859" y="40228"/>
        <a:ext cx="2072463" cy="1213280"/>
      </dsp:txXfrm>
    </dsp:sp>
    <dsp:sp modelId="{A5CCED1B-D915-4D91-A554-027518C585A6}">
      <dsp:nvSpPr>
        <dsp:cNvPr id="0" name=""/>
        <dsp:cNvSpPr/>
      </dsp:nvSpPr>
      <dsp:spPr>
        <a:xfrm>
          <a:off x="5712090" y="380522"/>
          <a:ext cx="455366" cy="5326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N" sz="1100" b="1" kern="1200">
            <a:solidFill>
              <a:srgbClr val="0070C0"/>
            </a:solidFill>
          </a:endParaRPr>
        </a:p>
      </dsp:txBody>
      <dsp:txXfrm>
        <a:off x="5712090" y="487061"/>
        <a:ext cx="318756" cy="319615"/>
      </dsp:txXfrm>
    </dsp:sp>
    <dsp:sp modelId="{1ED3DE12-C4D9-4AC4-8EB3-EFCCC8AB0A40}">
      <dsp:nvSpPr>
        <dsp:cNvPr id="0" name=""/>
        <dsp:cNvSpPr/>
      </dsp:nvSpPr>
      <dsp:spPr>
        <a:xfrm>
          <a:off x="6382252" y="2481"/>
          <a:ext cx="2147957" cy="128877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SzPts val="1100"/>
            <a:buFont typeface="Arial" panose="020B0604020202020204" pitchFamily="34" charset="0"/>
            <a:buNone/>
          </a:pPr>
          <a:r>
            <a:rPr lang="en-IN" sz="1200" b="1" kern="1200">
              <a:solidFill>
                <a:srgbClr val="0070C0"/>
              </a:solidFill>
            </a:rPr>
            <a:t>Management and Tracking of Quality Tests on Road Projects</a:t>
          </a:r>
        </a:p>
      </dsp:txBody>
      <dsp:txXfrm>
        <a:off x="6419999" y="40228"/>
        <a:ext cx="2072463" cy="1213280"/>
      </dsp:txXfrm>
    </dsp:sp>
    <dsp:sp modelId="{22FBB79D-2798-437F-84E4-9FB1D2A426A9}">
      <dsp:nvSpPr>
        <dsp:cNvPr id="0" name=""/>
        <dsp:cNvSpPr/>
      </dsp:nvSpPr>
      <dsp:spPr>
        <a:xfrm>
          <a:off x="8719230" y="380522"/>
          <a:ext cx="455366" cy="5326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N" sz="1100" b="1" kern="1200">
            <a:solidFill>
              <a:srgbClr val="0070C0"/>
            </a:solidFill>
          </a:endParaRPr>
        </a:p>
      </dsp:txBody>
      <dsp:txXfrm>
        <a:off x="8719230" y="487061"/>
        <a:ext cx="318756" cy="319615"/>
      </dsp:txXfrm>
    </dsp:sp>
    <dsp:sp modelId="{1F7C3066-F95D-4A65-9AC7-084CC4BAAFAC}">
      <dsp:nvSpPr>
        <dsp:cNvPr id="0" name=""/>
        <dsp:cNvSpPr/>
      </dsp:nvSpPr>
      <dsp:spPr>
        <a:xfrm>
          <a:off x="9389393" y="2481"/>
          <a:ext cx="2147957" cy="128877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SzPts val="1100"/>
            <a:buFont typeface="Arial" panose="020B0604020202020204" pitchFamily="34" charset="0"/>
            <a:buNone/>
          </a:pPr>
          <a:r>
            <a:rPr lang="en-IN" sz="1200" b="1" kern="1200">
              <a:solidFill>
                <a:srgbClr val="0070C0"/>
              </a:solidFill>
            </a:rPr>
            <a:t>Tracking of Billing and Financial Progress of the Projects</a:t>
          </a:r>
        </a:p>
      </dsp:txBody>
      <dsp:txXfrm>
        <a:off x="9427140" y="40228"/>
        <a:ext cx="2072463" cy="1213280"/>
      </dsp:txXfrm>
    </dsp:sp>
    <dsp:sp modelId="{80E5071F-1D56-433D-BD10-C51F5D386ABD}">
      <dsp:nvSpPr>
        <dsp:cNvPr id="0" name=""/>
        <dsp:cNvSpPr/>
      </dsp:nvSpPr>
      <dsp:spPr>
        <a:xfrm rot="5400000">
          <a:off x="10235688" y="1441613"/>
          <a:ext cx="455366" cy="5326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N" sz="1100" b="1" kern="1200">
            <a:solidFill>
              <a:srgbClr val="0070C0"/>
            </a:solidFill>
          </a:endParaRPr>
        </a:p>
      </dsp:txBody>
      <dsp:txXfrm rot="-5400000">
        <a:off x="10303564" y="1480276"/>
        <a:ext cx="319615" cy="318756"/>
      </dsp:txXfrm>
    </dsp:sp>
    <dsp:sp modelId="{9740277C-B0A6-4A73-88AB-ED3349242E29}">
      <dsp:nvSpPr>
        <dsp:cNvPr id="0" name=""/>
        <dsp:cNvSpPr/>
      </dsp:nvSpPr>
      <dsp:spPr>
        <a:xfrm>
          <a:off x="9389393" y="2150439"/>
          <a:ext cx="2147957" cy="128877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SzPts val="1100"/>
            <a:buFont typeface="Arial" panose="020B0604020202020204" pitchFamily="34" charset="0"/>
            <a:buNone/>
          </a:pPr>
          <a:r>
            <a:rPr lang="en-IN" sz="1200" b="1" kern="1200">
              <a:solidFill>
                <a:srgbClr val="0070C0"/>
              </a:solidFill>
            </a:rPr>
            <a:t>Verification of Quality Tests Data by PIU</a:t>
          </a:r>
        </a:p>
      </dsp:txBody>
      <dsp:txXfrm>
        <a:off x="9427140" y="2188186"/>
        <a:ext cx="2072463" cy="1213280"/>
      </dsp:txXfrm>
    </dsp:sp>
    <dsp:sp modelId="{07F3CD9B-6ED1-4FFD-A9AC-374C2FCC7017}">
      <dsp:nvSpPr>
        <dsp:cNvPr id="0" name=""/>
        <dsp:cNvSpPr/>
      </dsp:nvSpPr>
      <dsp:spPr>
        <a:xfrm rot="10800000">
          <a:off x="8745006" y="2528479"/>
          <a:ext cx="455366" cy="5326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N" sz="1100" b="1" kern="1200">
            <a:solidFill>
              <a:srgbClr val="0070C0"/>
            </a:solidFill>
          </a:endParaRPr>
        </a:p>
      </dsp:txBody>
      <dsp:txXfrm rot="10800000">
        <a:off x="8881616" y="2635018"/>
        <a:ext cx="318756" cy="319615"/>
      </dsp:txXfrm>
    </dsp:sp>
    <dsp:sp modelId="{F11B46CA-E3D9-4E87-AFBE-4C9078BC8117}">
      <dsp:nvSpPr>
        <dsp:cNvPr id="0" name=""/>
        <dsp:cNvSpPr/>
      </dsp:nvSpPr>
      <dsp:spPr>
        <a:xfrm>
          <a:off x="6382252" y="2150439"/>
          <a:ext cx="2147957" cy="128877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SzPts val="1100"/>
            <a:buFont typeface="Arial" panose="020B0604020202020204" pitchFamily="34" charset="0"/>
            <a:buNone/>
          </a:pPr>
          <a:r>
            <a:rPr lang="en-IN" sz="1200" b="1" kern="1200">
              <a:solidFill>
                <a:srgbClr val="0070C0"/>
              </a:solidFill>
            </a:rPr>
            <a:t>Verification of Quality Tests Data by PMU</a:t>
          </a:r>
        </a:p>
      </dsp:txBody>
      <dsp:txXfrm>
        <a:off x="6419999" y="2188186"/>
        <a:ext cx="2072463" cy="1213280"/>
      </dsp:txXfrm>
    </dsp:sp>
    <dsp:sp modelId="{100ADE7E-4D7F-45BB-BC3F-D813ED6B1D29}">
      <dsp:nvSpPr>
        <dsp:cNvPr id="0" name=""/>
        <dsp:cNvSpPr/>
      </dsp:nvSpPr>
      <dsp:spPr>
        <a:xfrm rot="10800000">
          <a:off x="5737865" y="2528479"/>
          <a:ext cx="455366" cy="5326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N" sz="1100" b="1" kern="1200">
            <a:solidFill>
              <a:srgbClr val="0070C0"/>
            </a:solidFill>
          </a:endParaRPr>
        </a:p>
      </dsp:txBody>
      <dsp:txXfrm rot="10800000">
        <a:off x="5874475" y="2635018"/>
        <a:ext cx="318756" cy="319615"/>
      </dsp:txXfrm>
    </dsp:sp>
    <dsp:sp modelId="{F1DA09B3-4DF6-4128-8A53-B8DE6125C5E8}">
      <dsp:nvSpPr>
        <dsp:cNvPr id="0" name=""/>
        <dsp:cNvSpPr/>
      </dsp:nvSpPr>
      <dsp:spPr>
        <a:xfrm>
          <a:off x="3375112" y="2150439"/>
          <a:ext cx="2147957" cy="128877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SzPts val="1100"/>
            <a:buFont typeface="Arial" panose="020B0604020202020204" pitchFamily="34" charset="0"/>
            <a:buNone/>
          </a:pPr>
          <a:r>
            <a:rPr lang="en-IN" sz="1200" b="1" kern="1200">
              <a:solidFill>
                <a:srgbClr val="0070C0"/>
              </a:solidFill>
            </a:rPr>
            <a:t>Site Visits and Random Tests Management on FDR Road Projects</a:t>
          </a:r>
        </a:p>
      </dsp:txBody>
      <dsp:txXfrm>
        <a:off x="3412859" y="2188186"/>
        <a:ext cx="2072463" cy="1213280"/>
      </dsp:txXfrm>
    </dsp:sp>
    <dsp:sp modelId="{E46C9463-AAA8-489B-BDA3-77A774E9D1F0}">
      <dsp:nvSpPr>
        <dsp:cNvPr id="0" name=""/>
        <dsp:cNvSpPr/>
      </dsp:nvSpPr>
      <dsp:spPr>
        <a:xfrm rot="10800000">
          <a:off x="2730725" y="2528479"/>
          <a:ext cx="455366" cy="5326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N" sz="1100" b="1" kern="1200">
            <a:solidFill>
              <a:srgbClr val="0070C0"/>
            </a:solidFill>
          </a:endParaRPr>
        </a:p>
      </dsp:txBody>
      <dsp:txXfrm rot="10800000">
        <a:off x="2867335" y="2635018"/>
        <a:ext cx="318756" cy="319615"/>
      </dsp:txXfrm>
    </dsp:sp>
    <dsp:sp modelId="{AEFC2C5B-81C1-49BF-9C2C-4CAD69EFCCF1}">
      <dsp:nvSpPr>
        <dsp:cNvPr id="0" name=""/>
        <dsp:cNvSpPr/>
      </dsp:nvSpPr>
      <dsp:spPr>
        <a:xfrm>
          <a:off x="367972" y="2150439"/>
          <a:ext cx="2147957" cy="128877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SzPts val="1100"/>
            <a:buFont typeface="Arial" panose="020B0604020202020204" pitchFamily="34" charset="0"/>
            <a:buNone/>
          </a:pPr>
          <a:r>
            <a:rPr lang="en-IN" sz="1200" b="1" kern="1200">
              <a:solidFill>
                <a:srgbClr val="0070C0"/>
              </a:solidFill>
            </a:rPr>
            <a:t>Geotagged Photographs Management</a:t>
          </a:r>
        </a:p>
      </dsp:txBody>
      <dsp:txXfrm>
        <a:off x="405719" y="2188186"/>
        <a:ext cx="2072463" cy="1213280"/>
      </dsp:txXfrm>
    </dsp:sp>
    <dsp:sp modelId="{A873E24A-3AA0-49A7-898D-8B59389B80B8}">
      <dsp:nvSpPr>
        <dsp:cNvPr id="0" name=""/>
        <dsp:cNvSpPr/>
      </dsp:nvSpPr>
      <dsp:spPr>
        <a:xfrm rot="5400000">
          <a:off x="1214267" y="3589570"/>
          <a:ext cx="455366" cy="5326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N" sz="1100" b="1" kern="1200">
            <a:solidFill>
              <a:srgbClr val="0070C0"/>
            </a:solidFill>
          </a:endParaRPr>
        </a:p>
      </dsp:txBody>
      <dsp:txXfrm rot="-5400000">
        <a:off x="1282143" y="3628233"/>
        <a:ext cx="319615" cy="318756"/>
      </dsp:txXfrm>
    </dsp:sp>
    <dsp:sp modelId="{9ADAAFE9-2AB0-46A4-BEFE-8F720922E785}">
      <dsp:nvSpPr>
        <dsp:cNvPr id="0" name=""/>
        <dsp:cNvSpPr/>
      </dsp:nvSpPr>
      <dsp:spPr>
        <a:xfrm>
          <a:off x="367972" y="4298396"/>
          <a:ext cx="2147957" cy="128877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SzPts val="1100"/>
            <a:buFont typeface="Arial" panose="020B0604020202020204" pitchFamily="34" charset="0"/>
            <a:buNone/>
          </a:pPr>
          <a:r>
            <a:rPr lang="en-IN" sz="1200" b="1" kern="1200">
              <a:solidFill>
                <a:srgbClr val="0070C0"/>
              </a:solidFill>
            </a:rPr>
            <a:t>Dynamic Reporting on Data upload at various stages</a:t>
          </a:r>
        </a:p>
      </dsp:txBody>
      <dsp:txXfrm>
        <a:off x="405719" y="4336143"/>
        <a:ext cx="2072463" cy="1213280"/>
      </dsp:txXfrm>
    </dsp:sp>
    <dsp:sp modelId="{8D160900-A613-4DB8-BFE9-EBF88E9B8A77}">
      <dsp:nvSpPr>
        <dsp:cNvPr id="0" name=""/>
        <dsp:cNvSpPr/>
      </dsp:nvSpPr>
      <dsp:spPr>
        <a:xfrm>
          <a:off x="2704949" y="4676437"/>
          <a:ext cx="455366" cy="5326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N" sz="1100" b="1" kern="1200">
            <a:solidFill>
              <a:srgbClr val="0070C0"/>
            </a:solidFill>
          </a:endParaRPr>
        </a:p>
      </dsp:txBody>
      <dsp:txXfrm>
        <a:off x="2704949" y="4782976"/>
        <a:ext cx="318756" cy="319615"/>
      </dsp:txXfrm>
    </dsp:sp>
    <dsp:sp modelId="{38426279-F880-4C36-9021-B6BF491C8BD0}">
      <dsp:nvSpPr>
        <dsp:cNvPr id="0" name=""/>
        <dsp:cNvSpPr/>
      </dsp:nvSpPr>
      <dsp:spPr>
        <a:xfrm>
          <a:off x="3375112" y="4298396"/>
          <a:ext cx="2147957" cy="128877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SzPts val="1100"/>
            <a:buFont typeface="Arial" panose="020B0604020202020204" pitchFamily="34" charset="0"/>
            <a:buNone/>
          </a:pPr>
          <a:r>
            <a:rPr lang="en-US" sz="1200" b="1" kern="1200">
              <a:solidFill>
                <a:srgbClr val="0070C0"/>
              </a:solidFill>
            </a:rPr>
            <a:t>Provide accurate and timely information at various levels to assist the concerned stakeholders in effective decision making</a:t>
          </a:r>
          <a:endParaRPr lang="en-IN" sz="1200" b="1" kern="1200">
            <a:solidFill>
              <a:srgbClr val="0070C0"/>
            </a:solidFill>
          </a:endParaRPr>
        </a:p>
      </dsp:txBody>
      <dsp:txXfrm>
        <a:off x="3412859" y="4336143"/>
        <a:ext cx="2072463" cy="1213280"/>
      </dsp:txXfrm>
    </dsp:sp>
    <dsp:sp modelId="{9846C291-AE4B-45D9-B94A-2C21D78E8BD6}">
      <dsp:nvSpPr>
        <dsp:cNvPr id="0" name=""/>
        <dsp:cNvSpPr/>
      </dsp:nvSpPr>
      <dsp:spPr>
        <a:xfrm>
          <a:off x="5712090" y="4676437"/>
          <a:ext cx="455366" cy="5326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N" sz="1100" b="1" kern="1200">
            <a:solidFill>
              <a:srgbClr val="0070C0"/>
            </a:solidFill>
          </a:endParaRPr>
        </a:p>
      </dsp:txBody>
      <dsp:txXfrm>
        <a:off x="5712090" y="4782976"/>
        <a:ext cx="318756" cy="319615"/>
      </dsp:txXfrm>
    </dsp:sp>
    <dsp:sp modelId="{666B3B12-871E-4F11-89BD-99232834807D}">
      <dsp:nvSpPr>
        <dsp:cNvPr id="0" name=""/>
        <dsp:cNvSpPr/>
      </dsp:nvSpPr>
      <dsp:spPr>
        <a:xfrm>
          <a:off x="6382252" y="4298396"/>
          <a:ext cx="2147957" cy="128877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SzPts val="1100"/>
            <a:buFont typeface="Arial" panose="020B0604020202020204" pitchFamily="34" charset="0"/>
            <a:buNone/>
          </a:pPr>
          <a:r>
            <a:rPr lang="en-US" sz="1200" b="1" kern="1200">
              <a:solidFill>
                <a:srgbClr val="0070C0"/>
              </a:solidFill>
            </a:rPr>
            <a:t>Provide a user-friendly system with a Graphical User Interface</a:t>
          </a:r>
          <a:endParaRPr lang="en-IN" sz="1200" b="1" kern="1200">
            <a:solidFill>
              <a:srgbClr val="0070C0"/>
            </a:solidFill>
          </a:endParaRPr>
        </a:p>
      </dsp:txBody>
      <dsp:txXfrm>
        <a:off x="6419999" y="4336143"/>
        <a:ext cx="2072463" cy="12132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3A9EB1-D6B0-4CBE-A5C2-AB23556A8750}">
      <dsp:nvSpPr>
        <dsp:cNvPr id="0" name=""/>
        <dsp:cNvSpPr/>
      </dsp:nvSpPr>
      <dsp:spPr>
        <a:xfrm>
          <a:off x="-6819436" y="-1042729"/>
          <a:ext cx="8116445" cy="8116445"/>
        </a:xfrm>
        <a:prstGeom prst="blockArc">
          <a:avLst>
            <a:gd name="adj1" fmla="val 18900000"/>
            <a:gd name="adj2" fmla="val 2700000"/>
            <a:gd name="adj3" fmla="val 266"/>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374AAD-60C3-4FD4-A2BB-8EB0F3866569}">
      <dsp:nvSpPr>
        <dsp:cNvPr id="0" name=""/>
        <dsp:cNvSpPr/>
      </dsp:nvSpPr>
      <dsp:spPr>
        <a:xfrm>
          <a:off x="482780" y="317591"/>
          <a:ext cx="9715176" cy="63494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3985" tIns="48260" rIns="48260" bIns="48260" numCol="1" spcCol="1270" anchor="ctr" anchorCtr="0">
          <a:noAutofit/>
        </a:bodyPr>
        <a:lstStyle/>
        <a:p>
          <a:pPr marL="0" lvl="0" indent="0" algn="l" defTabSz="844550">
            <a:lnSpc>
              <a:spcPct val="90000"/>
            </a:lnSpc>
            <a:spcBef>
              <a:spcPct val="0"/>
            </a:spcBef>
            <a:spcAft>
              <a:spcPct val="35000"/>
            </a:spcAft>
            <a:buFont typeface="Arial" pitchFamily="34" charset="0"/>
            <a:buNone/>
          </a:pPr>
          <a:r>
            <a:rPr lang="en-IN" sz="1900" kern="1200">
              <a:solidFill>
                <a:schemeClr val="tx1"/>
              </a:solidFill>
            </a:rPr>
            <a:t>IRC:28-1967: “Tentative Specifications for the Construction of Stabilized Soil Roads with Soft Aggregates in areas of Moderate and High Rainfall”</a:t>
          </a:r>
          <a:endParaRPr lang="en-IN" sz="1900" kern="1200" dirty="0"/>
        </a:p>
      </dsp:txBody>
      <dsp:txXfrm>
        <a:off x="482780" y="317591"/>
        <a:ext cx="9715176" cy="634942"/>
      </dsp:txXfrm>
    </dsp:sp>
    <dsp:sp modelId="{6BB4275E-14EB-4ADF-8E33-009409A206E7}">
      <dsp:nvSpPr>
        <dsp:cNvPr id="0" name=""/>
        <dsp:cNvSpPr/>
      </dsp:nvSpPr>
      <dsp:spPr>
        <a:xfrm>
          <a:off x="85941" y="238223"/>
          <a:ext cx="793677" cy="793677"/>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AD00DD-4416-411C-8B5B-4664C6A5D7E3}">
      <dsp:nvSpPr>
        <dsp:cNvPr id="0" name=""/>
        <dsp:cNvSpPr/>
      </dsp:nvSpPr>
      <dsp:spPr>
        <a:xfrm>
          <a:off x="1005063" y="1269884"/>
          <a:ext cx="9192892" cy="63494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3985" tIns="48260" rIns="48260" bIns="48260" numCol="1" spcCol="1270" anchor="ctr" anchorCtr="0">
          <a:noAutofit/>
        </a:bodyPr>
        <a:lstStyle/>
        <a:p>
          <a:pPr marL="0" lvl="0" indent="0" algn="l" defTabSz="844550">
            <a:lnSpc>
              <a:spcPct val="90000"/>
            </a:lnSpc>
            <a:spcBef>
              <a:spcPct val="0"/>
            </a:spcBef>
            <a:spcAft>
              <a:spcPct val="35000"/>
            </a:spcAft>
            <a:buFont typeface="Arial" pitchFamily="34" charset="0"/>
            <a:buNone/>
          </a:pPr>
          <a:r>
            <a:rPr lang="en-IN" sz="1900" kern="1200" dirty="0">
              <a:solidFill>
                <a:schemeClr val="tx1"/>
              </a:solidFill>
            </a:rPr>
            <a:t>IRC:33-1969: “Standard Procedure for Evaluation and Condition Survey of Stabilized Soil Roads”.</a:t>
          </a:r>
        </a:p>
      </dsp:txBody>
      <dsp:txXfrm>
        <a:off x="1005063" y="1269884"/>
        <a:ext cx="9192892" cy="634942"/>
      </dsp:txXfrm>
    </dsp:sp>
    <dsp:sp modelId="{6F686C93-7578-4BE6-A27F-E127A5DFCCCC}">
      <dsp:nvSpPr>
        <dsp:cNvPr id="0" name=""/>
        <dsp:cNvSpPr/>
      </dsp:nvSpPr>
      <dsp:spPr>
        <a:xfrm>
          <a:off x="608224" y="1190516"/>
          <a:ext cx="793677" cy="793677"/>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A15648-262B-449A-A331-8BBF45B712F9}">
      <dsp:nvSpPr>
        <dsp:cNvPr id="0" name=""/>
        <dsp:cNvSpPr/>
      </dsp:nvSpPr>
      <dsp:spPr>
        <a:xfrm>
          <a:off x="1243890" y="2222177"/>
          <a:ext cx="8954065" cy="63494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3985" tIns="48260" rIns="48260" bIns="48260" numCol="1" spcCol="1270" anchor="ctr" anchorCtr="0">
          <a:noAutofit/>
        </a:bodyPr>
        <a:lstStyle/>
        <a:p>
          <a:pPr marL="0" lvl="0" indent="0" algn="l" defTabSz="844550">
            <a:lnSpc>
              <a:spcPct val="90000"/>
            </a:lnSpc>
            <a:spcBef>
              <a:spcPct val="0"/>
            </a:spcBef>
            <a:spcAft>
              <a:spcPct val="35000"/>
            </a:spcAft>
            <a:buFont typeface="Arial" pitchFamily="34" charset="0"/>
            <a:buNone/>
          </a:pPr>
          <a:r>
            <a:rPr lang="en-IN" sz="1900" kern="1200">
              <a:solidFill>
                <a:schemeClr val="tx1"/>
              </a:solidFill>
            </a:rPr>
            <a:t>IRC:49-1973: “Recommended Practice for the Pulverisation of Black Cotton and Soils for Lime Stabilization.</a:t>
          </a:r>
          <a:endParaRPr lang="en-IN" sz="1900" kern="1200" dirty="0">
            <a:solidFill>
              <a:schemeClr val="tx1"/>
            </a:solidFill>
          </a:endParaRPr>
        </a:p>
      </dsp:txBody>
      <dsp:txXfrm>
        <a:off x="1243890" y="2222177"/>
        <a:ext cx="8954065" cy="634942"/>
      </dsp:txXfrm>
    </dsp:sp>
    <dsp:sp modelId="{BD14CD35-F3DE-4B99-8267-B04EE7F897A4}">
      <dsp:nvSpPr>
        <dsp:cNvPr id="0" name=""/>
        <dsp:cNvSpPr/>
      </dsp:nvSpPr>
      <dsp:spPr>
        <a:xfrm>
          <a:off x="847051" y="2142809"/>
          <a:ext cx="793677" cy="793677"/>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D08BFF-22BD-4345-9DAC-80D080A48710}">
      <dsp:nvSpPr>
        <dsp:cNvPr id="0" name=""/>
        <dsp:cNvSpPr/>
      </dsp:nvSpPr>
      <dsp:spPr>
        <a:xfrm>
          <a:off x="1243890" y="3173866"/>
          <a:ext cx="8954065" cy="63494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3985" tIns="48260" rIns="48260" bIns="48260" numCol="1" spcCol="1270" anchor="ctr" anchorCtr="0">
          <a:noAutofit/>
        </a:bodyPr>
        <a:lstStyle/>
        <a:p>
          <a:pPr marL="0" lvl="0" indent="0" algn="l" defTabSz="844550">
            <a:lnSpc>
              <a:spcPct val="90000"/>
            </a:lnSpc>
            <a:spcBef>
              <a:spcPct val="0"/>
            </a:spcBef>
            <a:spcAft>
              <a:spcPct val="35000"/>
            </a:spcAft>
            <a:buFont typeface="Arial" pitchFamily="34" charset="0"/>
            <a:buNone/>
          </a:pPr>
          <a:r>
            <a:rPr lang="en-IN" sz="1900" kern="1200">
              <a:solidFill>
                <a:schemeClr val="tx1"/>
              </a:solidFill>
            </a:rPr>
            <a:t>IRC:50-1973: “Recommended Design Criterion for the use of Cement Modified Soils in Road Construction”. </a:t>
          </a:r>
          <a:endParaRPr lang="en-IN" sz="1900" kern="1200" dirty="0">
            <a:solidFill>
              <a:schemeClr val="tx1"/>
            </a:solidFill>
          </a:endParaRPr>
        </a:p>
      </dsp:txBody>
      <dsp:txXfrm>
        <a:off x="1243890" y="3173866"/>
        <a:ext cx="8954065" cy="634942"/>
      </dsp:txXfrm>
    </dsp:sp>
    <dsp:sp modelId="{D00F6BFB-3B91-43F4-8B9F-0CE89E519C28}">
      <dsp:nvSpPr>
        <dsp:cNvPr id="0" name=""/>
        <dsp:cNvSpPr/>
      </dsp:nvSpPr>
      <dsp:spPr>
        <a:xfrm>
          <a:off x="847051" y="3094498"/>
          <a:ext cx="793677" cy="793677"/>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B06A10-A1A4-48C9-AF41-59825861D30D}">
      <dsp:nvSpPr>
        <dsp:cNvPr id="0" name=""/>
        <dsp:cNvSpPr/>
      </dsp:nvSpPr>
      <dsp:spPr>
        <a:xfrm>
          <a:off x="1005063" y="4126159"/>
          <a:ext cx="9192892" cy="63494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3985" tIns="48260" rIns="48260" bIns="48260" numCol="1" spcCol="1270" anchor="ctr" anchorCtr="0">
          <a:noAutofit/>
        </a:bodyPr>
        <a:lstStyle/>
        <a:p>
          <a:pPr marL="0" lvl="0" indent="0" algn="l" defTabSz="844550">
            <a:lnSpc>
              <a:spcPct val="90000"/>
            </a:lnSpc>
            <a:spcBef>
              <a:spcPct val="0"/>
            </a:spcBef>
            <a:spcAft>
              <a:spcPct val="35000"/>
            </a:spcAft>
            <a:buFont typeface="Arial" pitchFamily="34" charset="0"/>
            <a:buNone/>
          </a:pPr>
          <a:r>
            <a:rPr lang="en-IN" sz="1900" kern="1200">
              <a:solidFill>
                <a:schemeClr val="tx1"/>
              </a:solidFill>
            </a:rPr>
            <a:t>IRC:51-1992: “Guidelines for the use of Soil-Lime Mixes in Road Construction”. </a:t>
          </a:r>
          <a:endParaRPr lang="en-IN" sz="1900" kern="1200" dirty="0">
            <a:solidFill>
              <a:schemeClr val="tx1"/>
            </a:solidFill>
          </a:endParaRPr>
        </a:p>
      </dsp:txBody>
      <dsp:txXfrm>
        <a:off x="1005063" y="4126159"/>
        <a:ext cx="9192892" cy="634942"/>
      </dsp:txXfrm>
    </dsp:sp>
    <dsp:sp modelId="{969FA859-6953-4461-ACC1-42582DC51C08}">
      <dsp:nvSpPr>
        <dsp:cNvPr id="0" name=""/>
        <dsp:cNvSpPr/>
      </dsp:nvSpPr>
      <dsp:spPr>
        <a:xfrm>
          <a:off x="608224" y="4046791"/>
          <a:ext cx="793677" cy="793677"/>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908085-CF05-4D03-AB46-EA8590374FA5}">
      <dsp:nvSpPr>
        <dsp:cNvPr id="0" name=""/>
        <dsp:cNvSpPr/>
      </dsp:nvSpPr>
      <dsp:spPr>
        <a:xfrm>
          <a:off x="482780" y="5078452"/>
          <a:ext cx="9715176" cy="63494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3985" tIns="48260" rIns="48260" bIns="48260" numCol="1" spcCol="1270" anchor="ctr" anchorCtr="0">
          <a:noAutofit/>
        </a:bodyPr>
        <a:lstStyle/>
        <a:p>
          <a:pPr marL="0" lvl="0" indent="0" algn="l" defTabSz="844550">
            <a:lnSpc>
              <a:spcPct val="90000"/>
            </a:lnSpc>
            <a:spcBef>
              <a:spcPct val="0"/>
            </a:spcBef>
            <a:spcAft>
              <a:spcPct val="35000"/>
            </a:spcAft>
            <a:buFont typeface="Arial" pitchFamily="34" charset="0"/>
            <a:buNone/>
          </a:pPr>
          <a:r>
            <a:rPr lang="en-IN" sz="1900" kern="1200">
              <a:solidFill>
                <a:schemeClr val="tx1"/>
              </a:solidFill>
            </a:rPr>
            <a:t>IRC:88-1984:  “Recommended Practice for Lime-Fly Ash Stabilized Soils Base/Sub-Base in Pavement Construction”. </a:t>
          </a:r>
          <a:endParaRPr lang="en-IN" sz="1900" kern="1200" dirty="0">
            <a:solidFill>
              <a:schemeClr val="tx1"/>
            </a:solidFill>
          </a:endParaRPr>
        </a:p>
      </dsp:txBody>
      <dsp:txXfrm>
        <a:off x="482780" y="5078452"/>
        <a:ext cx="9715176" cy="634942"/>
      </dsp:txXfrm>
    </dsp:sp>
    <dsp:sp modelId="{E8B268FE-4EFF-4239-87DE-884BC4504369}">
      <dsp:nvSpPr>
        <dsp:cNvPr id="0" name=""/>
        <dsp:cNvSpPr/>
      </dsp:nvSpPr>
      <dsp:spPr>
        <a:xfrm>
          <a:off x="85941" y="4999084"/>
          <a:ext cx="793677" cy="793677"/>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3348E5-34C6-44E7-8041-9E791EF4C570}">
      <dsp:nvSpPr>
        <dsp:cNvPr id="0" name=""/>
        <dsp:cNvSpPr/>
      </dsp:nvSpPr>
      <dsp:spPr>
        <a:xfrm rot="10800000">
          <a:off x="2596383" y="4216"/>
          <a:ext cx="8103971" cy="2220630"/>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9236" tIns="114300" rIns="213360" bIns="114300" numCol="1" spcCol="1270" anchor="ctr" anchorCtr="0">
          <a:noAutofit/>
        </a:bodyPr>
        <a:lstStyle/>
        <a:p>
          <a:pPr marL="0" lvl="0" indent="0" algn="ctr" defTabSz="1333500">
            <a:lnSpc>
              <a:spcPct val="90000"/>
            </a:lnSpc>
            <a:spcBef>
              <a:spcPct val="0"/>
            </a:spcBef>
            <a:spcAft>
              <a:spcPct val="35000"/>
            </a:spcAft>
            <a:buFont typeface="Arial" pitchFamily="34" charset="0"/>
            <a:buNone/>
          </a:pPr>
          <a:r>
            <a:rPr lang="en-IN" sz="3000" kern="1200" dirty="0">
              <a:solidFill>
                <a:srgbClr val="002060"/>
              </a:solidFill>
            </a:rPr>
            <a:t>FDR is a rehabilitation method that involves recycling of the existing layers of asphalt pavement along with under lying granular (WBM, WMM and GSB) layers. </a:t>
          </a:r>
        </a:p>
      </dsp:txBody>
      <dsp:txXfrm rot="10800000">
        <a:off x="3151540" y="4216"/>
        <a:ext cx="7548814" cy="2220630"/>
      </dsp:txXfrm>
    </dsp:sp>
    <dsp:sp modelId="{4AE491EC-ECA7-4A7D-9735-324E5D2AF74E}">
      <dsp:nvSpPr>
        <dsp:cNvPr id="0" name=""/>
        <dsp:cNvSpPr/>
      </dsp:nvSpPr>
      <dsp:spPr>
        <a:xfrm>
          <a:off x="1486068" y="4216"/>
          <a:ext cx="2220630" cy="222063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C9EA58-9CE7-4688-897B-76EF70B18A46}">
      <dsp:nvSpPr>
        <dsp:cNvPr id="0" name=""/>
        <dsp:cNvSpPr/>
      </dsp:nvSpPr>
      <dsp:spPr>
        <a:xfrm rot="10800000">
          <a:off x="2596383" y="2887721"/>
          <a:ext cx="8103971" cy="2220630"/>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9236" tIns="114300" rIns="213360" bIns="114300" numCol="1" spcCol="1270" anchor="ctr" anchorCtr="0">
          <a:noAutofit/>
        </a:bodyPr>
        <a:lstStyle/>
        <a:p>
          <a:pPr marL="0" lvl="0" indent="0" algn="ctr" defTabSz="1333500">
            <a:lnSpc>
              <a:spcPct val="90000"/>
            </a:lnSpc>
            <a:spcBef>
              <a:spcPct val="0"/>
            </a:spcBef>
            <a:spcAft>
              <a:spcPct val="35000"/>
            </a:spcAft>
            <a:buFont typeface="Arial" pitchFamily="34" charset="0"/>
            <a:buNone/>
          </a:pPr>
          <a:r>
            <a:rPr lang="en-IN" sz="3000" kern="1200" dirty="0">
              <a:solidFill>
                <a:srgbClr val="002060"/>
              </a:solidFill>
            </a:rPr>
            <a:t>Stabilizing reclaimed layer with cement and Commercial Chemical Stabilizer (CCS). </a:t>
          </a:r>
        </a:p>
      </dsp:txBody>
      <dsp:txXfrm rot="10800000">
        <a:off x="3151540" y="2887721"/>
        <a:ext cx="7548814" cy="2220630"/>
      </dsp:txXfrm>
    </dsp:sp>
    <dsp:sp modelId="{5C41D317-1226-43BD-8412-4F1A7D638D96}">
      <dsp:nvSpPr>
        <dsp:cNvPr id="0" name=""/>
        <dsp:cNvSpPr/>
      </dsp:nvSpPr>
      <dsp:spPr>
        <a:xfrm>
          <a:off x="1486068" y="2887721"/>
          <a:ext cx="2220630" cy="2220630"/>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4AFAF5-0184-4767-A25B-0870B8674509}">
      <dsp:nvSpPr>
        <dsp:cNvPr id="0" name=""/>
        <dsp:cNvSpPr/>
      </dsp:nvSpPr>
      <dsp:spPr>
        <a:xfrm>
          <a:off x="3515" y="923314"/>
          <a:ext cx="2789215" cy="167352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Font typeface="Arial" pitchFamily="34" charset="0"/>
            <a:buNone/>
          </a:pPr>
          <a:r>
            <a:rPr lang="en-IN" sz="3100" kern="1200" dirty="0">
              <a:solidFill>
                <a:srgbClr val="002060"/>
              </a:solidFill>
            </a:rPr>
            <a:t>Natural Inorganic Powder Binders </a:t>
          </a:r>
        </a:p>
      </dsp:txBody>
      <dsp:txXfrm>
        <a:off x="3515" y="923314"/>
        <a:ext cx="2789215" cy="1673529"/>
      </dsp:txXfrm>
    </dsp:sp>
    <dsp:sp modelId="{16A3BCBE-3394-48AB-8D1C-8D9B128CDA08}">
      <dsp:nvSpPr>
        <dsp:cNvPr id="0" name=""/>
        <dsp:cNvSpPr/>
      </dsp:nvSpPr>
      <dsp:spPr>
        <a:xfrm>
          <a:off x="3071652" y="923314"/>
          <a:ext cx="2789215" cy="167352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Font typeface="Arial" pitchFamily="34" charset="0"/>
            <a:buNone/>
          </a:pPr>
          <a:r>
            <a:rPr lang="en-IN" sz="3100" kern="1200" dirty="0">
              <a:solidFill>
                <a:srgbClr val="002060"/>
              </a:solidFill>
            </a:rPr>
            <a:t>Water Repelling </a:t>
          </a:r>
          <a:r>
            <a:rPr lang="en-IN" sz="3100" kern="1200" dirty="0" err="1">
              <a:solidFill>
                <a:srgbClr val="002060"/>
              </a:solidFill>
            </a:rPr>
            <a:t>Nano</a:t>
          </a:r>
          <a:r>
            <a:rPr lang="en-IN" sz="3100" kern="1200" dirty="0">
              <a:solidFill>
                <a:srgbClr val="002060"/>
              </a:solidFill>
            </a:rPr>
            <a:t> Chemicals </a:t>
          </a:r>
        </a:p>
      </dsp:txBody>
      <dsp:txXfrm>
        <a:off x="3071652" y="923314"/>
        <a:ext cx="2789215" cy="1673529"/>
      </dsp:txXfrm>
    </dsp:sp>
    <dsp:sp modelId="{3E0041F0-3356-43D2-B9A6-25CBD943B07F}">
      <dsp:nvSpPr>
        <dsp:cNvPr id="0" name=""/>
        <dsp:cNvSpPr/>
      </dsp:nvSpPr>
      <dsp:spPr>
        <a:xfrm>
          <a:off x="6139789" y="923314"/>
          <a:ext cx="2789215" cy="167352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Font typeface="Arial" pitchFamily="34" charset="0"/>
            <a:buNone/>
          </a:pPr>
          <a:r>
            <a:rPr lang="en-IN" sz="3100" kern="1200" dirty="0">
              <a:solidFill>
                <a:srgbClr val="002060"/>
              </a:solidFill>
            </a:rPr>
            <a:t>Waste Oil </a:t>
          </a:r>
        </a:p>
      </dsp:txBody>
      <dsp:txXfrm>
        <a:off x="6139789" y="923314"/>
        <a:ext cx="2789215" cy="1673529"/>
      </dsp:txXfrm>
    </dsp:sp>
    <dsp:sp modelId="{4C3FA07D-D43E-4479-A201-9A94978CC9E2}">
      <dsp:nvSpPr>
        <dsp:cNvPr id="0" name=""/>
        <dsp:cNvSpPr/>
      </dsp:nvSpPr>
      <dsp:spPr>
        <a:xfrm>
          <a:off x="9207925" y="923314"/>
          <a:ext cx="2789215" cy="167352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Font typeface="Arial" pitchFamily="34" charset="0"/>
            <a:buNone/>
          </a:pPr>
          <a:r>
            <a:rPr lang="en-IN" sz="3100" kern="1200" dirty="0">
              <a:solidFill>
                <a:srgbClr val="002060"/>
              </a:solidFill>
            </a:rPr>
            <a:t>Petroleum Based Products </a:t>
          </a:r>
        </a:p>
      </dsp:txBody>
      <dsp:txXfrm>
        <a:off x="9207925" y="923314"/>
        <a:ext cx="2789215" cy="1673529"/>
      </dsp:txXfrm>
    </dsp:sp>
    <dsp:sp modelId="{2A0A1201-ECCC-48DF-8052-CAF3F01774AC}">
      <dsp:nvSpPr>
        <dsp:cNvPr id="0" name=""/>
        <dsp:cNvSpPr/>
      </dsp:nvSpPr>
      <dsp:spPr>
        <a:xfrm>
          <a:off x="1537584" y="2875764"/>
          <a:ext cx="2789215" cy="167352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Font typeface="Arial" pitchFamily="34" charset="0"/>
            <a:buNone/>
          </a:pPr>
          <a:r>
            <a:rPr lang="en-IN" sz="3100" kern="1200" dirty="0">
              <a:solidFill>
                <a:srgbClr val="002060"/>
              </a:solidFill>
            </a:rPr>
            <a:t>Liquid Stabilized Products </a:t>
          </a:r>
        </a:p>
      </dsp:txBody>
      <dsp:txXfrm>
        <a:off x="1537584" y="2875764"/>
        <a:ext cx="2789215" cy="1673529"/>
      </dsp:txXfrm>
    </dsp:sp>
    <dsp:sp modelId="{5004DD10-7E7D-4AA5-B7EB-37ADA981C53B}">
      <dsp:nvSpPr>
        <dsp:cNvPr id="0" name=""/>
        <dsp:cNvSpPr/>
      </dsp:nvSpPr>
      <dsp:spPr>
        <a:xfrm>
          <a:off x="4605720" y="2875764"/>
          <a:ext cx="2789215" cy="167352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Font typeface="Arial" pitchFamily="34" charset="0"/>
            <a:buNone/>
          </a:pPr>
          <a:r>
            <a:rPr lang="en-IN" sz="3100" kern="1200" dirty="0">
              <a:solidFill>
                <a:srgbClr val="002060"/>
              </a:solidFill>
            </a:rPr>
            <a:t>Synthetic Polymers</a:t>
          </a:r>
        </a:p>
      </dsp:txBody>
      <dsp:txXfrm>
        <a:off x="4605720" y="2875764"/>
        <a:ext cx="2789215" cy="1673529"/>
      </dsp:txXfrm>
    </dsp:sp>
    <dsp:sp modelId="{9B64A978-53A3-4DF7-AC55-211102633227}">
      <dsp:nvSpPr>
        <dsp:cNvPr id="0" name=""/>
        <dsp:cNvSpPr/>
      </dsp:nvSpPr>
      <dsp:spPr>
        <a:xfrm>
          <a:off x="7673857" y="2875764"/>
          <a:ext cx="2789215" cy="167352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Font typeface="Arial" pitchFamily="34" charset="0"/>
            <a:buNone/>
          </a:pPr>
          <a:r>
            <a:rPr lang="en-IN" sz="3100" kern="1200" dirty="0">
              <a:solidFill>
                <a:srgbClr val="002060"/>
              </a:solidFill>
            </a:rPr>
            <a:t>Sulphonate Lignin etc. </a:t>
          </a:r>
        </a:p>
      </dsp:txBody>
      <dsp:txXfrm>
        <a:off x="7673857" y="2875764"/>
        <a:ext cx="2789215" cy="16735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B10696-40B8-43BF-9434-FD3958828805}">
      <dsp:nvSpPr>
        <dsp:cNvPr id="0" name=""/>
        <dsp:cNvSpPr/>
      </dsp:nvSpPr>
      <dsp:spPr>
        <a:xfrm>
          <a:off x="0" y="0"/>
          <a:ext cx="11964652" cy="2675151"/>
        </a:xfrm>
        <a:prstGeom prst="roundRect">
          <a:avLst>
            <a:gd name="adj" fmla="val 10000"/>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Font typeface="Arial" pitchFamily="34" charset="0"/>
            <a:buNone/>
          </a:pPr>
          <a:r>
            <a:rPr lang="en-IN" sz="1800" kern="1200" dirty="0">
              <a:latin typeface="Calibri" panose="020F0502020204030204"/>
              <a:ea typeface="+mn-ea"/>
              <a:cs typeface="+mn-cs"/>
            </a:rPr>
            <a:t>1-</a:t>
          </a:r>
          <a:r>
            <a:rPr lang="en-IN" sz="1800" kern="1200" dirty="0"/>
            <a:t>It is clarified any new alternate, material &amp; technology that has been accredited by IRC, and falling under IRC:SP-89 (Part-II), will not require further accreditation, and will henceforth fall under approved, alternate, material and technologies. For such approved, alternate material and technologies, the Defect Liability Period shall be at par with convention/flexible pavement. </a:t>
          </a:r>
        </a:p>
      </dsp:txBody>
      <dsp:txXfrm>
        <a:off x="2660445" y="0"/>
        <a:ext cx="9304206" cy="2675151"/>
      </dsp:txXfrm>
    </dsp:sp>
    <dsp:sp modelId="{0638975D-FFFA-4B6B-A0A0-013E154DCCF8}">
      <dsp:nvSpPr>
        <dsp:cNvPr id="0" name=""/>
        <dsp:cNvSpPr/>
      </dsp:nvSpPr>
      <dsp:spPr>
        <a:xfrm>
          <a:off x="267515" y="267515"/>
          <a:ext cx="2392930" cy="2140121"/>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EFC741C1-431F-4B40-A57D-BA39D87C8CDD}">
      <dsp:nvSpPr>
        <dsp:cNvPr id="0" name=""/>
        <dsp:cNvSpPr/>
      </dsp:nvSpPr>
      <dsp:spPr>
        <a:xfrm>
          <a:off x="0" y="2942667"/>
          <a:ext cx="11964652" cy="2675151"/>
        </a:xfrm>
        <a:prstGeom prst="roundRect">
          <a:avLst>
            <a:gd name="adj" fmla="val 10000"/>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Arial" pitchFamily="34" charset="0"/>
            <a:buNone/>
          </a:pPr>
          <a:r>
            <a:rPr lang="en-IN" sz="1800" kern="1200">
              <a:latin typeface="Calibri" panose="020F0502020204030204"/>
              <a:ea typeface="+mn-ea"/>
              <a:cs typeface="+mn-cs"/>
            </a:rPr>
            <a:t>2-“It is clarified that the material/technology for which Codes, Standards, Specifications, Guidelines etc. of IRC, MoRTH, AASHTO, ASTM, Euro Code and British Codes are available shall not be treated as new/alternate material/technology and, as such Defects Liability Period (DLP) of projects using such material/technology shall not fall into the category corresponding to new material/technology. Hence the defect liability period will be at par with conventional/flexible pavement. The stretches where new material/technology is used for which Codes, Standards, Specifications, Guidelines etc. of IRC, MoRTH, AASTHO, ASTM, Euro Code and British Codes, FHWA guidelines are not available, the project may be taken up on pilot basis and the Defects Liability Period of such projects shall be 10 years.” </a:t>
          </a:r>
          <a:endParaRPr lang="en-IN" sz="1800" kern="1200" dirty="0">
            <a:latin typeface="Calibri" panose="020F0502020204030204"/>
            <a:ea typeface="+mn-ea"/>
            <a:cs typeface="+mn-cs"/>
          </a:endParaRPr>
        </a:p>
        <a:p>
          <a:pPr marL="228600" lvl="1" indent="-228600" algn="l" defTabSz="889000">
            <a:lnSpc>
              <a:spcPct val="90000"/>
            </a:lnSpc>
            <a:spcBef>
              <a:spcPct val="0"/>
            </a:spcBef>
            <a:spcAft>
              <a:spcPct val="15000"/>
            </a:spcAft>
            <a:buFont typeface="Arial" pitchFamily="34" charset="0"/>
            <a:buChar char="•"/>
          </a:pPr>
          <a:endParaRPr lang="en-IN" sz="2000" kern="1200" dirty="0"/>
        </a:p>
      </dsp:txBody>
      <dsp:txXfrm>
        <a:off x="2660445" y="2942667"/>
        <a:ext cx="9304206" cy="2675151"/>
      </dsp:txXfrm>
    </dsp:sp>
    <dsp:sp modelId="{4F14D8E9-EEFF-4BB5-ABE2-E520831D17D0}">
      <dsp:nvSpPr>
        <dsp:cNvPr id="0" name=""/>
        <dsp:cNvSpPr/>
      </dsp:nvSpPr>
      <dsp:spPr>
        <a:xfrm>
          <a:off x="267515" y="3210182"/>
          <a:ext cx="2392930" cy="2140121"/>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4AFAF5-0184-4767-A25B-0870B8674509}">
      <dsp:nvSpPr>
        <dsp:cNvPr id="0" name=""/>
        <dsp:cNvSpPr/>
      </dsp:nvSpPr>
      <dsp:spPr>
        <a:xfrm>
          <a:off x="1441" y="1548603"/>
          <a:ext cx="5622109" cy="374442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Font typeface="Arial" pitchFamily="34" charset="0"/>
            <a:buNone/>
          </a:pPr>
          <a:r>
            <a:rPr lang="en-IN" sz="2400" b="1" kern="1200" dirty="0">
              <a:solidFill>
                <a:srgbClr val="002060"/>
              </a:solidFill>
            </a:rPr>
            <a:t>Proven CCS</a:t>
          </a:r>
          <a:endParaRPr lang="en-IN" sz="2400" kern="1200" dirty="0">
            <a:solidFill>
              <a:srgbClr val="002060"/>
            </a:solidFill>
          </a:endParaRPr>
        </a:p>
        <a:p>
          <a:pPr marL="228600" lvl="1" indent="-228600" algn="just" defTabSz="889000">
            <a:lnSpc>
              <a:spcPct val="90000"/>
            </a:lnSpc>
            <a:spcBef>
              <a:spcPct val="0"/>
            </a:spcBef>
            <a:spcAft>
              <a:spcPct val="15000"/>
            </a:spcAft>
            <a:buChar char="•"/>
          </a:pPr>
          <a:r>
            <a:rPr lang="en-IN" sz="2000" kern="1200" dirty="0">
              <a:solidFill>
                <a:srgbClr val="002060"/>
              </a:solidFill>
            </a:rPr>
            <a:t>In case the CCS has been already proven for successful usage in different weathering conditions in India for any category of roads, test reports of such road tracks done should be furnished and shall be alone adequate for its considerations if a separate fatigue equation for such stabilizer is developed through reputed Institute like IIT’s, NIT’s, CRRI etc. the same can be used at the discretion of the user. </a:t>
          </a:r>
        </a:p>
      </dsp:txBody>
      <dsp:txXfrm>
        <a:off x="1441" y="1548603"/>
        <a:ext cx="5622109" cy="3744426"/>
      </dsp:txXfrm>
    </dsp:sp>
    <dsp:sp modelId="{7A5B1B43-DF52-4544-975D-B004E65E61EF}">
      <dsp:nvSpPr>
        <dsp:cNvPr id="0" name=""/>
        <dsp:cNvSpPr/>
      </dsp:nvSpPr>
      <dsp:spPr>
        <a:xfrm>
          <a:off x="6185762" y="1548603"/>
          <a:ext cx="5622109" cy="374442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Font typeface="Arial" pitchFamily="34" charset="0"/>
            <a:buNone/>
          </a:pPr>
          <a:r>
            <a:rPr lang="en-IN" sz="2400" b="1" kern="1200" dirty="0">
              <a:solidFill>
                <a:srgbClr val="002060"/>
              </a:solidFill>
            </a:rPr>
            <a:t>Non Proven CCS</a:t>
          </a:r>
        </a:p>
        <a:p>
          <a:pPr marL="228600" lvl="1" indent="-228600" algn="just" defTabSz="889000">
            <a:lnSpc>
              <a:spcPct val="90000"/>
            </a:lnSpc>
            <a:spcBef>
              <a:spcPct val="0"/>
            </a:spcBef>
            <a:spcAft>
              <a:spcPct val="15000"/>
            </a:spcAft>
            <a:buFont typeface="Arial" pitchFamily="34" charset="0"/>
            <a:buChar char="•"/>
          </a:pPr>
          <a:r>
            <a:rPr lang="en-IN" sz="2000" kern="1200">
              <a:solidFill>
                <a:srgbClr val="002060"/>
              </a:solidFill>
            </a:rPr>
            <a:t>Country of origin with successful project report and field evaluation reports. </a:t>
          </a:r>
          <a:endParaRPr lang="en-IN" sz="2000" b="1" kern="1200" dirty="0">
            <a:solidFill>
              <a:srgbClr val="002060"/>
            </a:solidFill>
          </a:endParaRPr>
        </a:p>
        <a:p>
          <a:pPr marL="228600" lvl="1" indent="-228600" algn="just" defTabSz="889000">
            <a:lnSpc>
              <a:spcPct val="90000"/>
            </a:lnSpc>
            <a:spcBef>
              <a:spcPct val="0"/>
            </a:spcBef>
            <a:spcAft>
              <a:spcPct val="15000"/>
            </a:spcAft>
            <a:buFont typeface="Arial" pitchFamily="34" charset="0"/>
            <a:buChar char="•"/>
          </a:pPr>
          <a:r>
            <a:rPr lang="en-IN" sz="2000" kern="1200">
              <a:solidFill>
                <a:srgbClr val="002060"/>
              </a:solidFill>
            </a:rPr>
            <a:t>Certificate of usages in India in last 2 years. </a:t>
          </a:r>
          <a:endParaRPr lang="en-IN" sz="2000" kern="1200" dirty="0">
            <a:solidFill>
              <a:srgbClr val="002060"/>
            </a:solidFill>
          </a:endParaRPr>
        </a:p>
        <a:p>
          <a:pPr marL="228600" lvl="1" indent="-228600" algn="just" defTabSz="889000">
            <a:lnSpc>
              <a:spcPct val="90000"/>
            </a:lnSpc>
            <a:spcBef>
              <a:spcPct val="0"/>
            </a:spcBef>
            <a:spcAft>
              <a:spcPct val="15000"/>
            </a:spcAft>
            <a:buFont typeface="Arial" pitchFamily="34" charset="0"/>
            <a:buChar char="•"/>
          </a:pPr>
          <a:r>
            <a:rPr lang="en-IN" sz="2000" kern="1200" dirty="0">
              <a:solidFill>
                <a:srgbClr val="002060"/>
              </a:solidFill>
            </a:rPr>
            <a:t>Success rate of the new technology in Indian condition as per last 2 years data.</a:t>
          </a:r>
        </a:p>
        <a:p>
          <a:pPr marL="228600" lvl="1" indent="-228600" algn="just" defTabSz="889000">
            <a:lnSpc>
              <a:spcPct val="90000"/>
            </a:lnSpc>
            <a:spcBef>
              <a:spcPct val="0"/>
            </a:spcBef>
            <a:spcAft>
              <a:spcPct val="15000"/>
            </a:spcAft>
            <a:buFont typeface="Arial" pitchFamily="34" charset="0"/>
            <a:buChar char="•"/>
          </a:pPr>
          <a:r>
            <a:rPr lang="en-IN" sz="2000" kern="1200">
              <a:solidFill>
                <a:srgbClr val="002060"/>
              </a:solidFill>
            </a:rPr>
            <a:t>Quantum of work completed in Government Projects using new technology.</a:t>
          </a:r>
          <a:endParaRPr lang="en-IN" sz="2000" kern="1200" dirty="0">
            <a:solidFill>
              <a:srgbClr val="002060"/>
            </a:solidFill>
          </a:endParaRPr>
        </a:p>
        <a:p>
          <a:pPr marL="228600" lvl="1" indent="-228600" algn="just" defTabSz="889000">
            <a:lnSpc>
              <a:spcPct val="90000"/>
            </a:lnSpc>
            <a:spcBef>
              <a:spcPct val="0"/>
            </a:spcBef>
            <a:spcAft>
              <a:spcPct val="15000"/>
            </a:spcAft>
            <a:buFont typeface="Arial" pitchFamily="34" charset="0"/>
            <a:buChar char="•"/>
          </a:pPr>
          <a:r>
            <a:rPr lang="en-IN" sz="2000" kern="1200" dirty="0">
              <a:solidFill>
                <a:srgbClr val="002060"/>
              </a:solidFill>
            </a:rPr>
            <a:t>Field Evaluation report by Government institutes/Organizations on roads constructed with new technology. </a:t>
          </a:r>
        </a:p>
      </dsp:txBody>
      <dsp:txXfrm>
        <a:off x="6185762" y="1548603"/>
        <a:ext cx="5622109" cy="374442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3A9EB1-D6B0-4CBE-A5C2-AB23556A8750}">
      <dsp:nvSpPr>
        <dsp:cNvPr id="0" name=""/>
        <dsp:cNvSpPr/>
      </dsp:nvSpPr>
      <dsp:spPr>
        <a:xfrm>
          <a:off x="-6819436" y="-1042729"/>
          <a:ext cx="8116445" cy="8116445"/>
        </a:xfrm>
        <a:prstGeom prst="blockArc">
          <a:avLst>
            <a:gd name="adj1" fmla="val 18900000"/>
            <a:gd name="adj2" fmla="val 2700000"/>
            <a:gd name="adj3" fmla="val 266"/>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374AAD-60C3-4FD4-A2BB-8EB0F3866569}">
      <dsp:nvSpPr>
        <dsp:cNvPr id="0" name=""/>
        <dsp:cNvSpPr/>
      </dsp:nvSpPr>
      <dsp:spPr>
        <a:xfrm>
          <a:off x="482780" y="317591"/>
          <a:ext cx="9715176" cy="63494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3985" tIns="83820" rIns="83820" bIns="83820" numCol="1" spcCol="1270" anchor="ctr" anchorCtr="0">
          <a:noAutofit/>
        </a:bodyPr>
        <a:lstStyle/>
        <a:p>
          <a:pPr marL="0" lvl="0" indent="0" algn="l" defTabSz="1466850">
            <a:lnSpc>
              <a:spcPct val="90000"/>
            </a:lnSpc>
            <a:spcBef>
              <a:spcPct val="0"/>
            </a:spcBef>
            <a:spcAft>
              <a:spcPct val="35000"/>
            </a:spcAft>
            <a:buFont typeface="Arial" pitchFamily="34" charset="0"/>
            <a:buNone/>
          </a:pPr>
          <a:r>
            <a:rPr lang="en-IN" sz="3300" kern="1200" dirty="0">
              <a:solidFill>
                <a:srgbClr val="002060"/>
              </a:solidFill>
            </a:rPr>
            <a:t>Types of Soil/Aggregate</a:t>
          </a:r>
        </a:p>
      </dsp:txBody>
      <dsp:txXfrm>
        <a:off x="482780" y="317591"/>
        <a:ext cx="9715176" cy="634942"/>
      </dsp:txXfrm>
    </dsp:sp>
    <dsp:sp modelId="{6BB4275E-14EB-4ADF-8E33-009409A206E7}">
      <dsp:nvSpPr>
        <dsp:cNvPr id="0" name=""/>
        <dsp:cNvSpPr/>
      </dsp:nvSpPr>
      <dsp:spPr>
        <a:xfrm>
          <a:off x="72004" y="222850"/>
          <a:ext cx="793677" cy="793677"/>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4243C4-053C-48C7-B428-641DE4A40847}">
      <dsp:nvSpPr>
        <dsp:cNvPr id="0" name=""/>
        <dsp:cNvSpPr/>
      </dsp:nvSpPr>
      <dsp:spPr>
        <a:xfrm>
          <a:off x="1005063" y="1269884"/>
          <a:ext cx="9192892" cy="63494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3985" tIns="83820" rIns="83820" bIns="83820" numCol="1" spcCol="1270" anchor="ctr" anchorCtr="0">
          <a:noAutofit/>
        </a:bodyPr>
        <a:lstStyle/>
        <a:p>
          <a:pPr marL="0" lvl="0" indent="0" algn="l" defTabSz="1466850">
            <a:lnSpc>
              <a:spcPct val="90000"/>
            </a:lnSpc>
            <a:spcBef>
              <a:spcPct val="0"/>
            </a:spcBef>
            <a:spcAft>
              <a:spcPct val="35000"/>
            </a:spcAft>
            <a:buFont typeface="Arial" pitchFamily="34" charset="0"/>
            <a:buNone/>
          </a:pPr>
          <a:r>
            <a:rPr lang="en-IN" sz="3300" kern="1200" dirty="0">
              <a:solidFill>
                <a:srgbClr val="002060"/>
              </a:solidFill>
            </a:rPr>
            <a:t>Cement </a:t>
          </a:r>
        </a:p>
      </dsp:txBody>
      <dsp:txXfrm>
        <a:off x="1005063" y="1269884"/>
        <a:ext cx="9192892" cy="634942"/>
      </dsp:txXfrm>
    </dsp:sp>
    <dsp:sp modelId="{374E48FB-BF51-4256-A04A-E57949031F04}">
      <dsp:nvSpPr>
        <dsp:cNvPr id="0" name=""/>
        <dsp:cNvSpPr/>
      </dsp:nvSpPr>
      <dsp:spPr>
        <a:xfrm>
          <a:off x="608224" y="1190516"/>
          <a:ext cx="793677" cy="793677"/>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89ADAB-D7AF-408B-8490-A0AA561598EE}">
      <dsp:nvSpPr>
        <dsp:cNvPr id="0" name=""/>
        <dsp:cNvSpPr/>
      </dsp:nvSpPr>
      <dsp:spPr>
        <a:xfrm>
          <a:off x="1243890" y="2222177"/>
          <a:ext cx="8954065" cy="63494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3985" tIns="83820" rIns="83820" bIns="83820" numCol="1" spcCol="1270" anchor="ctr" anchorCtr="0">
          <a:noAutofit/>
        </a:bodyPr>
        <a:lstStyle/>
        <a:p>
          <a:pPr marL="0" lvl="0" indent="0" algn="l" defTabSz="1466850">
            <a:lnSpc>
              <a:spcPct val="90000"/>
            </a:lnSpc>
            <a:spcBef>
              <a:spcPct val="0"/>
            </a:spcBef>
            <a:spcAft>
              <a:spcPct val="35000"/>
            </a:spcAft>
            <a:buFont typeface="Arial" pitchFamily="34" charset="0"/>
            <a:buNone/>
          </a:pPr>
          <a:r>
            <a:rPr lang="en-IN" sz="3300" kern="1200" dirty="0">
              <a:solidFill>
                <a:srgbClr val="002060"/>
              </a:solidFill>
            </a:rPr>
            <a:t>Additive (CCS) </a:t>
          </a:r>
        </a:p>
      </dsp:txBody>
      <dsp:txXfrm>
        <a:off x="1243890" y="2222177"/>
        <a:ext cx="8954065" cy="634942"/>
      </dsp:txXfrm>
    </dsp:sp>
    <dsp:sp modelId="{B36D3DCE-542A-4050-BE81-65B9EF5CF7DC}">
      <dsp:nvSpPr>
        <dsp:cNvPr id="0" name=""/>
        <dsp:cNvSpPr/>
      </dsp:nvSpPr>
      <dsp:spPr>
        <a:xfrm>
          <a:off x="847051" y="2142809"/>
          <a:ext cx="793677" cy="793677"/>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C9D1EC-3C56-4D47-97C7-DBB0E0C7B407}">
      <dsp:nvSpPr>
        <dsp:cNvPr id="0" name=""/>
        <dsp:cNvSpPr/>
      </dsp:nvSpPr>
      <dsp:spPr>
        <a:xfrm>
          <a:off x="1243890" y="3173866"/>
          <a:ext cx="8954065" cy="63494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3985" tIns="83820" rIns="83820" bIns="83820" numCol="1" spcCol="1270" anchor="ctr" anchorCtr="0">
          <a:noAutofit/>
        </a:bodyPr>
        <a:lstStyle/>
        <a:p>
          <a:pPr marL="0" lvl="0" indent="0" algn="l" defTabSz="1466850">
            <a:lnSpc>
              <a:spcPct val="90000"/>
            </a:lnSpc>
            <a:spcBef>
              <a:spcPct val="0"/>
            </a:spcBef>
            <a:spcAft>
              <a:spcPct val="35000"/>
            </a:spcAft>
            <a:buFont typeface="Arial" pitchFamily="34" charset="0"/>
            <a:buNone/>
          </a:pPr>
          <a:r>
            <a:rPr lang="en-IN" sz="3300" kern="1200" dirty="0">
              <a:solidFill>
                <a:srgbClr val="002060"/>
              </a:solidFill>
            </a:rPr>
            <a:t>Pulverization and Mixing </a:t>
          </a:r>
        </a:p>
      </dsp:txBody>
      <dsp:txXfrm>
        <a:off x="1243890" y="3173866"/>
        <a:ext cx="8954065" cy="634942"/>
      </dsp:txXfrm>
    </dsp:sp>
    <dsp:sp modelId="{82DA249A-8C6C-4C25-A427-DDD14CA25969}">
      <dsp:nvSpPr>
        <dsp:cNvPr id="0" name=""/>
        <dsp:cNvSpPr/>
      </dsp:nvSpPr>
      <dsp:spPr>
        <a:xfrm>
          <a:off x="847051" y="3094498"/>
          <a:ext cx="793677" cy="793677"/>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86F155-1FBF-4261-A3B9-76D6E65EA2BF}">
      <dsp:nvSpPr>
        <dsp:cNvPr id="0" name=""/>
        <dsp:cNvSpPr/>
      </dsp:nvSpPr>
      <dsp:spPr>
        <a:xfrm>
          <a:off x="1005063" y="4126159"/>
          <a:ext cx="9192892" cy="63494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3985" tIns="83820" rIns="83820" bIns="83820" numCol="1" spcCol="1270" anchor="ctr" anchorCtr="0">
          <a:noAutofit/>
        </a:bodyPr>
        <a:lstStyle/>
        <a:p>
          <a:pPr marL="0" lvl="0" indent="0" algn="l" defTabSz="1466850">
            <a:lnSpc>
              <a:spcPct val="90000"/>
            </a:lnSpc>
            <a:spcBef>
              <a:spcPct val="0"/>
            </a:spcBef>
            <a:spcAft>
              <a:spcPct val="35000"/>
            </a:spcAft>
            <a:buFont typeface="Arial" pitchFamily="34" charset="0"/>
            <a:buNone/>
          </a:pPr>
          <a:r>
            <a:rPr lang="en-IN" sz="3300" kern="1200" dirty="0">
              <a:solidFill>
                <a:srgbClr val="002060"/>
              </a:solidFill>
            </a:rPr>
            <a:t>Compaction </a:t>
          </a:r>
        </a:p>
      </dsp:txBody>
      <dsp:txXfrm>
        <a:off x="1005063" y="4126159"/>
        <a:ext cx="9192892" cy="634942"/>
      </dsp:txXfrm>
    </dsp:sp>
    <dsp:sp modelId="{AEFED79C-81B5-4CDA-98B4-B240EE2A6D1E}">
      <dsp:nvSpPr>
        <dsp:cNvPr id="0" name=""/>
        <dsp:cNvSpPr/>
      </dsp:nvSpPr>
      <dsp:spPr>
        <a:xfrm>
          <a:off x="608224" y="4046791"/>
          <a:ext cx="793677" cy="793677"/>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884E71-D294-4B01-8EA3-59CFD415DC8E}">
      <dsp:nvSpPr>
        <dsp:cNvPr id="0" name=""/>
        <dsp:cNvSpPr/>
      </dsp:nvSpPr>
      <dsp:spPr>
        <a:xfrm>
          <a:off x="482780" y="5078452"/>
          <a:ext cx="9715176" cy="63494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3985" tIns="83820" rIns="83820" bIns="83820" numCol="1" spcCol="1270" anchor="ctr" anchorCtr="0">
          <a:noAutofit/>
        </a:bodyPr>
        <a:lstStyle/>
        <a:p>
          <a:pPr marL="0" lvl="0" indent="0" algn="l" defTabSz="1466850">
            <a:lnSpc>
              <a:spcPct val="90000"/>
            </a:lnSpc>
            <a:spcBef>
              <a:spcPct val="0"/>
            </a:spcBef>
            <a:spcAft>
              <a:spcPct val="35000"/>
            </a:spcAft>
            <a:buFont typeface="Arial" pitchFamily="34" charset="0"/>
            <a:buNone/>
          </a:pPr>
          <a:r>
            <a:rPr lang="en-IN" sz="3300" kern="1200" dirty="0">
              <a:solidFill>
                <a:srgbClr val="002060"/>
              </a:solidFill>
            </a:rPr>
            <a:t>Curing </a:t>
          </a:r>
        </a:p>
      </dsp:txBody>
      <dsp:txXfrm>
        <a:off x="482780" y="5078452"/>
        <a:ext cx="9715176" cy="634942"/>
      </dsp:txXfrm>
    </dsp:sp>
    <dsp:sp modelId="{2ADFFD0F-F974-4CB9-BF47-456068E52034}">
      <dsp:nvSpPr>
        <dsp:cNvPr id="0" name=""/>
        <dsp:cNvSpPr/>
      </dsp:nvSpPr>
      <dsp:spPr>
        <a:xfrm>
          <a:off x="85941" y="4999084"/>
          <a:ext cx="793677" cy="793677"/>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3D767-D073-4ED0-90FC-F8120084C2A0}">
      <dsp:nvSpPr>
        <dsp:cNvPr id="0" name=""/>
        <dsp:cNvSpPr/>
      </dsp:nvSpPr>
      <dsp:spPr>
        <a:xfrm>
          <a:off x="0" y="414609"/>
          <a:ext cx="12191999" cy="2168775"/>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46235" tIns="562356" rIns="946235" bIns="170688" numCol="1" spcCol="1270" anchor="t" anchorCtr="0">
          <a:noAutofit/>
        </a:bodyPr>
        <a:lstStyle/>
        <a:p>
          <a:pPr marL="228600" lvl="1" indent="-228600" algn="just" defTabSz="1066800">
            <a:lnSpc>
              <a:spcPct val="90000"/>
            </a:lnSpc>
            <a:spcBef>
              <a:spcPct val="0"/>
            </a:spcBef>
            <a:spcAft>
              <a:spcPct val="15000"/>
            </a:spcAft>
            <a:buFont typeface="Arial" pitchFamily="34" charset="0"/>
            <a:buChar char="•"/>
          </a:pPr>
          <a:r>
            <a:rPr lang="en-US" sz="2400" b="1" kern="1200" dirty="0"/>
            <a:t>At least 3 samples per km for index property tests, one CBR test per km or for each type of soil, whichever higher</a:t>
          </a:r>
        </a:p>
        <a:p>
          <a:pPr marL="228600" lvl="1" indent="-228600" algn="just" defTabSz="1066800">
            <a:lnSpc>
              <a:spcPct val="90000"/>
            </a:lnSpc>
            <a:spcBef>
              <a:spcPct val="0"/>
            </a:spcBef>
            <a:spcAft>
              <a:spcPct val="15000"/>
            </a:spcAft>
            <a:buFont typeface="Arial" pitchFamily="34" charset="0"/>
            <a:buChar char="•"/>
          </a:pPr>
          <a:r>
            <a:rPr lang="en-US" sz="2400" b="1" kern="1200" dirty="0"/>
            <a:t>CBR test to be carried out at field density and field moisture content after recession of monsoon</a:t>
          </a:r>
        </a:p>
      </dsp:txBody>
      <dsp:txXfrm>
        <a:off x="0" y="414609"/>
        <a:ext cx="12191999" cy="2168775"/>
      </dsp:txXfrm>
    </dsp:sp>
    <dsp:sp modelId="{6A9230ED-4BF3-4FEB-B99B-C577C4655FC1}">
      <dsp:nvSpPr>
        <dsp:cNvPr id="0" name=""/>
        <dsp:cNvSpPr/>
      </dsp:nvSpPr>
      <dsp:spPr>
        <a:xfrm>
          <a:off x="609599" y="16089"/>
          <a:ext cx="8534399" cy="7970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80" tIns="0" rIns="322580" bIns="0" numCol="1" spcCol="1270" anchor="ctr" anchorCtr="0">
          <a:noAutofit/>
        </a:bodyPr>
        <a:lstStyle/>
        <a:p>
          <a:pPr marL="0" lvl="0" indent="0" algn="l" defTabSz="1066800">
            <a:lnSpc>
              <a:spcPct val="90000"/>
            </a:lnSpc>
            <a:spcBef>
              <a:spcPct val="0"/>
            </a:spcBef>
            <a:spcAft>
              <a:spcPct val="35000"/>
            </a:spcAft>
            <a:buFont typeface="Arial" pitchFamily="34" charset="0"/>
            <a:buNone/>
          </a:pPr>
          <a:r>
            <a:rPr lang="en-US" sz="2400" b="1" kern="1200" dirty="0" err="1">
              <a:solidFill>
                <a:srgbClr val="002060"/>
              </a:solidFill>
            </a:rPr>
            <a:t>Subgrade</a:t>
          </a:r>
          <a:r>
            <a:rPr lang="en-US" sz="2400" b="1" kern="1200" dirty="0">
              <a:solidFill>
                <a:srgbClr val="002060"/>
              </a:solidFill>
            </a:rPr>
            <a:t> testing:</a:t>
          </a:r>
          <a:endParaRPr lang="en-IN" sz="2400" kern="1200" dirty="0">
            <a:solidFill>
              <a:srgbClr val="002060"/>
            </a:solidFill>
          </a:endParaRPr>
        </a:p>
      </dsp:txBody>
      <dsp:txXfrm>
        <a:off x="609599" y="16089"/>
        <a:ext cx="8534399" cy="797040"/>
      </dsp:txXfrm>
    </dsp:sp>
    <dsp:sp modelId="{1747122F-0A7A-4ED0-8F97-EB7B85BADE1F}">
      <dsp:nvSpPr>
        <dsp:cNvPr id="0" name=""/>
        <dsp:cNvSpPr/>
      </dsp:nvSpPr>
      <dsp:spPr>
        <a:xfrm>
          <a:off x="0" y="3127705"/>
          <a:ext cx="12191999" cy="2594024"/>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46235" tIns="562356" rIns="946235" bIns="170688" numCol="1" spcCol="1270" anchor="t" anchorCtr="0">
          <a:noAutofit/>
        </a:bodyPr>
        <a:lstStyle/>
        <a:p>
          <a:pPr marL="228600" lvl="1" indent="-228600" algn="l" defTabSz="1066800">
            <a:lnSpc>
              <a:spcPct val="90000"/>
            </a:lnSpc>
            <a:spcBef>
              <a:spcPct val="0"/>
            </a:spcBef>
            <a:spcAft>
              <a:spcPct val="15000"/>
            </a:spcAft>
            <a:buFont typeface="Arial" pitchFamily="34" charset="0"/>
            <a:buChar char="•"/>
          </a:pPr>
          <a:r>
            <a:rPr lang="en-US" sz="2400" b="1" kern="1200" dirty="0"/>
            <a:t>0.5 m x 0.5 m (Min) test pit for every km length of road</a:t>
          </a:r>
        </a:p>
        <a:p>
          <a:pPr marL="228600" lvl="1" indent="-228600" algn="l" defTabSz="1066800">
            <a:lnSpc>
              <a:spcPct val="90000"/>
            </a:lnSpc>
            <a:spcBef>
              <a:spcPct val="0"/>
            </a:spcBef>
            <a:spcAft>
              <a:spcPct val="15000"/>
            </a:spcAft>
            <a:buFont typeface="Arial" pitchFamily="34" charset="0"/>
            <a:buChar char="•"/>
          </a:pPr>
          <a:r>
            <a:rPr lang="en-US" sz="2400" b="1" kern="1200" dirty="0"/>
            <a:t>Collect 100 to 150 kgs of pavement material from each pit</a:t>
          </a:r>
        </a:p>
        <a:p>
          <a:pPr marL="228600" lvl="1" indent="-228600" algn="l" defTabSz="1066800">
            <a:lnSpc>
              <a:spcPct val="90000"/>
            </a:lnSpc>
            <a:spcBef>
              <a:spcPct val="0"/>
            </a:spcBef>
            <a:spcAft>
              <a:spcPct val="15000"/>
            </a:spcAft>
            <a:buFont typeface="Arial" pitchFamily="34" charset="0"/>
            <a:buChar char="•"/>
          </a:pPr>
          <a:r>
            <a:rPr lang="en-US" sz="2400" b="1" kern="1200"/>
            <a:t>Leave out pavement layer which is not to be recycled</a:t>
          </a:r>
          <a:endParaRPr lang="en-US" sz="2400" b="1" kern="1200" dirty="0"/>
        </a:p>
        <a:p>
          <a:pPr marL="228600" lvl="1" indent="-228600" algn="l" defTabSz="1066800">
            <a:lnSpc>
              <a:spcPct val="90000"/>
            </a:lnSpc>
            <a:spcBef>
              <a:spcPct val="0"/>
            </a:spcBef>
            <a:spcAft>
              <a:spcPct val="15000"/>
            </a:spcAft>
            <a:buFont typeface="Arial" pitchFamily="34" charset="0"/>
            <a:buChar char="•"/>
          </a:pPr>
          <a:r>
            <a:rPr lang="en-US" sz="2400" b="1" kern="1200"/>
            <a:t>Material from different pits to be combined, reduced to about 300 to 350 kgs by quartering and transported to lab</a:t>
          </a:r>
          <a:endParaRPr lang="en-US" sz="2400" b="1" kern="1200" dirty="0"/>
        </a:p>
      </dsp:txBody>
      <dsp:txXfrm>
        <a:off x="0" y="3127705"/>
        <a:ext cx="12191999" cy="2594024"/>
      </dsp:txXfrm>
    </dsp:sp>
    <dsp:sp modelId="{D2B71E51-884A-46FC-A57A-E16410F90228}">
      <dsp:nvSpPr>
        <dsp:cNvPr id="0" name=""/>
        <dsp:cNvSpPr/>
      </dsp:nvSpPr>
      <dsp:spPr>
        <a:xfrm>
          <a:off x="609599" y="2729184"/>
          <a:ext cx="8534399" cy="7970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80" tIns="0" rIns="322580" bIns="0" numCol="1" spcCol="1270" anchor="ctr" anchorCtr="0">
          <a:noAutofit/>
        </a:bodyPr>
        <a:lstStyle/>
        <a:p>
          <a:pPr marL="0" lvl="0" indent="0" algn="l" defTabSz="1066800">
            <a:lnSpc>
              <a:spcPct val="90000"/>
            </a:lnSpc>
            <a:spcBef>
              <a:spcPct val="0"/>
            </a:spcBef>
            <a:spcAft>
              <a:spcPct val="35000"/>
            </a:spcAft>
            <a:buFont typeface="Arial" pitchFamily="34" charset="0"/>
            <a:buNone/>
          </a:pPr>
          <a:r>
            <a:rPr lang="en-US" sz="2400" b="1" kern="1200" dirty="0">
              <a:solidFill>
                <a:srgbClr val="002060"/>
              </a:solidFill>
            </a:rPr>
            <a:t>Material sample collection:</a:t>
          </a:r>
          <a:endParaRPr lang="en-IN" sz="2400" b="1" kern="1200" dirty="0">
            <a:solidFill>
              <a:srgbClr val="002060"/>
            </a:solidFill>
          </a:endParaRPr>
        </a:p>
      </dsp:txBody>
      <dsp:txXfrm>
        <a:off x="609599" y="2729184"/>
        <a:ext cx="8534399" cy="7970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409C51-9AC4-4CA6-9A82-E0B2252BB487}">
      <dsp:nvSpPr>
        <dsp:cNvPr id="0" name=""/>
        <dsp:cNvSpPr/>
      </dsp:nvSpPr>
      <dsp:spPr>
        <a:xfrm>
          <a:off x="-6635646" y="-1015555"/>
          <a:ext cx="7904105" cy="7904105"/>
        </a:xfrm>
        <a:prstGeom prst="blockArc">
          <a:avLst>
            <a:gd name="adj1" fmla="val 18900000"/>
            <a:gd name="adj2" fmla="val 2700000"/>
            <a:gd name="adj3" fmla="val 273"/>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4EE328-B29E-452D-B563-9B29690241CE}">
      <dsp:nvSpPr>
        <dsp:cNvPr id="0" name=""/>
        <dsp:cNvSpPr/>
      </dsp:nvSpPr>
      <dsp:spPr>
        <a:xfrm>
          <a:off x="411990" y="266986"/>
          <a:ext cx="10574156" cy="53373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3654" tIns="40640" rIns="40640" bIns="40640" numCol="1" spcCol="1270" anchor="ctr" anchorCtr="0">
          <a:noAutofit/>
        </a:bodyPr>
        <a:lstStyle/>
        <a:p>
          <a:pPr marL="0" lvl="0" indent="0" algn="l" defTabSz="711200">
            <a:lnSpc>
              <a:spcPct val="90000"/>
            </a:lnSpc>
            <a:spcBef>
              <a:spcPct val="0"/>
            </a:spcBef>
            <a:spcAft>
              <a:spcPct val="35000"/>
            </a:spcAft>
            <a:buFont typeface="Arial" pitchFamily="34" charset="0"/>
            <a:buNone/>
          </a:pPr>
          <a:r>
            <a:rPr lang="en-US" sz="1600" b="1" kern="1200" dirty="0">
              <a:solidFill>
                <a:srgbClr val="002060"/>
              </a:solidFill>
              <a:latin typeface="Tw Cen MT" panose="020B0602020104020603" pitchFamily="34" charset="0"/>
              <a:ea typeface="Ebrima" panose="02000000000000000000" pitchFamily="2" charset="0"/>
              <a:cs typeface="Ebrima" panose="02000000000000000000" pitchFamily="2" charset="0"/>
            </a:rPr>
            <a:t>Particle size analysis – IS 2720 (Part 4) for particles less than 4.75 mm, IS 2386 (Part 1) for more than 4.75 mm size</a:t>
          </a:r>
          <a:endParaRPr lang="en-IN" sz="1600" b="1" kern="1200" dirty="0">
            <a:solidFill>
              <a:srgbClr val="002060"/>
            </a:solidFill>
          </a:endParaRPr>
        </a:p>
      </dsp:txBody>
      <dsp:txXfrm>
        <a:off x="411990" y="266986"/>
        <a:ext cx="10574156" cy="533737"/>
      </dsp:txXfrm>
    </dsp:sp>
    <dsp:sp modelId="{D7970A4E-AE8D-480E-AF92-2BB3F3588C5E}">
      <dsp:nvSpPr>
        <dsp:cNvPr id="0" name=""/>
        <dsp:cNvSpPr/>
      </dsp:nvSpPr>
      <dsp:spPr>
        <a:xfrm>
          <a:off x="78404" y="200269"/>
          <a:ext cx="667172" cy="667172"/>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D2C79C-96E9-4B64-B242-58204009BB3C}">
      <dsp:nvSpPr>
        <dsp:cNvPr id="0" name=""/>
        <dsp:cNvSpPr/>
      </dsp:nvSpPr>
      <dsp:spPr>
        <a:xfrm>
          <a:off x="895338" y="1068062"/>
          <a:ext cx="10090809" cy="53373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3654" tIns="40640" rIns="40640" bIns="40640" numCol="1" spcCol="1270" anchor="ctr" anchorCtr="0">
          <a:noAutofit/>
        </a:bodyPr>
        <a:lstStyle/>
        <a:p>
          <a:pPr marL="0" lvl="0" indent="0" algn="l" defTabSz="711200">
            <a:lnSpc>
              <a:spcPct val="90000"/>
            </a:lnSpc>
            <a:spcBef>
              <a:spcPct val="0"/>
            </a:spcBef>
            <a:spcAft>
              <a:spcPct val="35000"/>
            </a:spcAft>
            <a:buFont typeface="Arial" pitchFamily="34" charset="0"/>
            <a:buNone/>
          </a:pPr>
          <a:r>
            <a:rPr lang="en-US" sz="1600" b="1" kern="1200" dirty="0">
              <a:solidFill>
                <a:srgbClr val="002060"/>
              </a:solidFill>
              <a:latin typeface="Tw Cen MT" panose="020B0602020104020603" pitchFamily="34" charset="0"/>
              <a:ea typeface="Ebrima" panose="02000000000000000000" pitchFamily="2" charset="0"/>
              <a:cs typeface="Ebrima" panose="02000000000000000000" pitchFamily="2" charset="0"/>
            </a:rPr>
            <a:t>Liquid limit (LL) and Plastic limit (PL) – IS 2720 (Part 5)</a:t>
          </a:r>
        </a:p>
      </dsp:txBody>
      <dsp:txXfrm>
        <a:off x="895338" y="1068062"/>
        <a:ext cx="10090809" cy="533737"/>
      </dsp:txXfrm>
    </dsp:sp>
    <dsp:sp modelId="{30135A19-FF11-4534-A0C0-8C03F32C89C4}">
      <dsp:nvSpPr>
        <dsp:cNvPr id="0" name=""/>
        <dsp:cNvSpPr/>
      </dsp:nvSpPr>
      <dsp:spPr>
        <a:xfrm>
          <a:off x="561751" y="1001345"/>
          <a:ext cx="667172" cy="667172"/>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517528-3949-4E6D-A2B2-A70AC64BE1FA}">
      <dsp:nvSpPr>
        <dsp:cNvPr id="0" name=""/>
        <dsp:cNvSpPr/>
      </dsp:nvSpPr>
      <dsp:spPr>
        <a:xfrm>
          <a:off x="1160210" y="1868552"/>
          <a:ext cx="9825937" cy="53373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3654" tIns="40640" rIns="40640" bIns="40640" numCol="1" spcCol="1270" anchor="ctr" anchorCtr="0">
          <a:noAutofit/>
        </a:bodyPr>
        <a:lstStyle/>
        <a:p>
          <a:pPr marL="0" lvl="0" indent="0" algn="l" defTabSz="711200">
            <a:lnSpc>
              <a:spcPct val="90000"/>
            </a:lnSpc>
            <a:spcBef>
              <a:spcPct val="0"/>
            </a:spcBef>
            <a:spcAft>
              <a:spcPct val="35000"/>
            </a:spcAft>
            <a:buFont typeface="Arial" pitchFamily="34" charset="0"/>
            <a:buNone/>
          </a:pPr>
          <a:r>
            <a:rPr lang="en-US" sz="1600" b="1" kern="1200" dirty="0">
              <a:solidFill>
                <a:srgbClr val="002060"/>
              </a:solidFill>
            </a:rPr>
            <a:t>Modified Proctor Compaction test – IS 2720 (Part 8)</a:t>
          </a:r>
          <a:endParaRPr lang="en-US" sz="1600" b="1" kern="1200" dirty="0">
            <a:solidFill>
              <a:srgbClr val="002060"/>
            </a:solidFill>
            <a:latin typeface="Tw Cen MT" panose="020B0602020104020603" pitchFamily="34" charset="0"/>
            <a:ea typeface="Ebrima" panose="02000000000000000000" pitchFamily="2" charset="0"/>
            <a:cs typeface="Ebrima" panose="02000000000000000000" pitchFamily="2" charset="0"/>
          </a:endParaRPr>
        </a:p>
      </dsp:txBody>
      <dsp:txXfrm>
        <a:off x="1160210" y="1868552"/>
        <a:ext cx="9825937" cy="533737"/>
      </dsp:txXfrm>
    </dsp:sp>
    <dsp:sp modelId="{B403D843-8199-4569-87EF-7D9896A5BE7F}">
      <dsp:nvSpPr>
        <dsp:cNvPr id="0" name=""/>
        <dsp:cNvSpPr/>
      </dsp:nvSpPr>
      <dsp:spPr>
        <a:xfrm>
          <a:off x="826624" y="1801834"/>
          <a:ext cx="667172" cy="667172"/>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B43BB1-AE71-4AC6-8A26-33163DA08B17}">
      <dsp:nvSpPr>
        <dsp:cNvPr id="0" name=""/>
        <dsp:cNvSpPr/>
      </dsp:nvSpPr>
      <dsp:spPr>
        <a:xfrm>
          <a:off x="1244781" y="2669628"/>
          <a:ext cx="9741366" cy="53373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3654" tIns="40640" rIns="40640" bIns="40640" numCol="1" spcCol="1270" anchor="t" anchorCtr="0">
          <a:noAutofit/>
        </a:bodyPr>
        <a:lstStyle/>
        <a:p>
          <a:pPr marL="0" lvl="0" indent="0" algn="l" defTabSz="711200">
            <a:lnSpc>
              <a:spcPct val="90000"/>
            </a:lnSpc>
            <a:spcBef>
              <a:spcPct val="0"/>
            </a:spcBef>
            <a:spcAft>
              <a:spcPct val="35000"/>
            </a:spcAft>
            <a:buFont typeface="Arial" pitchFamily="34" charset="0"/>
            <a:buNone/>
          </a:pPr>
          <a:r>
            <a:rPr lang="en-US" sz="1600" b="1" kern="1200" dirty="0">
              <a:solidFill>
                <a:srgbClr val="002060"/>
              </a:solidFill>
            </a:rPr>
            <a:t>Compressive strength test (IS 516)</a:t>
          </a:r>
        </a:p>
        <a:p>
          <a:pPr marL="114300" lvl="1" indent="-114300" algn="l" defTabSz="622300">
            <a:lnSpc>
              <a:spcPct val="90000"/>
            </a:lnSpc>
            <a:spcBef>
              <a:spcPct val="0"/>
            </a:spcBef>
            <a:spcAft>
              <a:spcPct val="15000"/>
            </a:spcAft>
            <a:buFont typeface="Arial" pitchFamily="34" charset="0"/>
            <a:buChar char="•"/>
          </a:pPr>
          <a:r>
            <a:rPr lang="en-US" sz="1400" b="1" kern="1200" dirty="0">
              <a:solidFill>
                <a:srgbClr val="002060"/>
              </a:solidFill>
              <a:latin typeface="Tw Cen MT" panose="020B0602020104020603" pitchFamily="34" charset="0"/>
              <a:ea typeface="Ebrima" panose="02000000000000000000" pitchFamily="2" charset="0"/>
              <a:cs typeface="Ebrima" panose="02000000000000000000" pitchFamily="2" charset="0"/>
            </a:rPr>
            <a:t>15 cm cube moulds, Needle Plate Compactor usage</a:t>
          </a:r>
        </a:p>
      </dsp:txBody>
      <dsp:txXfrm>
        <a:off x="1244781" y="2669628"/>
        <a:ext cx="9741366" cy="533737"/>
      </dsp:txXfrm>
    </dsp:sp>
    <dsp:sp modelId="{3AC6D667-F82A-4EB0-B5F2-C19A45BA5CC1}">
      <dsp:nvSpPr>
        <dsp:cNvPr id="0" name=""/>
        <dsp:cNvSpPr/>
      </dsp:nvSpPr>
      <dsp:spPr>
        <a:xfrm>
          <a:off x="911195" y="2602911"/>
          <a:ext cx="667172" cy="667172"/>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08A4A8-8FBD-44E3-94C0-7B125E1CC6B7}">
      <dsp:nvSpPr>
        <dsp:cNvPr id="0" name=""/>
        <dsp:cNvSpPr/>
      </dsp:nvSpPr>
      <dsp:spPr>
        <a:xfrm>
          <a:off x="1160210" y="3470705"/>
          <a:ext cx="9825937" cy="53373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3654" tIns="40640" rIns="40640" bIns="40640" numCol="1" spcCol="1270" anchor="ctr" anchorCtr="0">
          <a:noAutofit/>
        </a:bodyPr>
        <a:lstStyle/>
        <a:p>
          <a:pPr marL="0" lvl="0" indent="0" algn="l" defTabSz="711200">
            <a:lnSpc>
              <a:spcPct val="90000"/>
            </a:lnSpc>
            <a:spcBef>
              <a:spcPct val="0"/>
            </a:spcBef>
            <a:spcAft>
              <a:spcPct val="35000"/>
            </a:spcAft>
            <a:buFont typeface="Arial" pitchFamily="34" charset="0"/>
            <a:buNone/>
          </a:pPr>
          <a:r>
            <a:rPr lang="en-US" sz="1600" b="1" kern="1200" dirty="0">
              <a:solidFill>
                <a:srgbClr val="002060"/>
              </a:solidFill>
              <a:latin typeface="Tw Cen MT" panose="020B0602020104020603" pitchFamily="34" charset="0"/>
              <a:ea typeface="Ebrima" panose="02000000000000000000" pitchFamily="2" charset="0"/>
              <a:cs typeface="Ebrima" panose="02000000000000000000" pitchFamily="2" charset="0"/>
            </a:rPr>
            <a:t>UCS &amp; Proctor tests – Replace particles more than 38 mm size by equal weight of particles between 4.75 to 37.5 mm</a:t>
          </a:r>
        </a:p>
      </dsp:txBody>
      <dsp:txXfrm>
        <a:off x="1160210" y="3470705"/>
        <a:ext cx="9825937" cy="533737"/>
      </dsp:txXfrm>
    </dsp:sp>
    <dsp:sp modelId="{B3AAE4F7-B0F7-4468-931E-C5C4BF663E4C}">
      <dsp:nvSpPr>
        <dsp:cNvPr id="0" name=""/>
        <dsp:cNvSpPr/>
      </dsp:nvSpPr>
      <dsp:spPr>
        <a:xfrm>
          <a:off x="826624" y="3403987"/>
          <a:ext cx="667172" cy="667172"/>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B4FEE3-97D4-447E-9DF9-74D590F9BF74}">
      <dsp:nvSpPr>
        <dsp:cNvPr id="0" name=""/>
        <dsp:cNvSpPr/>
      </dsp:nvSpPr>
      <dsp:spPr>
        <a:xfrm>
          <a:off x="895338" y="4271194"/>
          <a:ext cx="10090809" cy="53373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3654" tIns="40640" rIns="40640" bIns="40640" numCol="1" spcCol="1270" anchor="ctr" anchorCtr="0">
          <a:noAutofit/>
        </a:bodyPr>
        <a:lstStyle/>
        <a:p>
          <a:pPr marL="0" lvl="0" indent="0" algn="l" defTabSz="711200">
            <a:lnSpc>
              <a:spcPct val="90000"/>
            </a:lnSpc>
            <a:spcBef>
              <a:spcPct val="0"/>
            </a:spcBef>
            <a:spcAft>
              <a:spcPct val="35000"/>
            </a:spcAft>
            <a:buFont typeface="Arial" pitchFamily="34" charset="0"/>
            <a:buNone/>
          </a:pPr>
          <a:r>
            <a:rPr lang="en-US" sz="1600" b="1" kern="1200" dirty="0">
              <a:solidFill>
                <a:srgbClr val="002060"/>
              </a:solidFill>
              <a:latin typeface="Tw Cen MT" panose="020B0602020104020603" pitchFamily="34" charset="0"/>
              <a:ea typeface="Ebrima" panose="02000000000000000000" pitchFamily="2" charset="0"/>
              <a:cs typeface="Ebrima" panose="02000000000000000000" pitchFamily="2" charset="0"/>
            </a:rPr>
            <a:t>Durability Test as per IRC SP:89 using 15 cm cube samples – Method 1 (Moderate Climate) or Method 2 (Large variations in temperature and climatic condition)</a:t>
          </a:r>
        </a:p>
      </dsp:txBody>
      <dsp:txXfrm>
        <a:off x="895338" y="4271194"/>
        <a:ext cx="10090809" cy="533737"/>
      </dsp:txXfrm>
    </dsp:sp>
    <dsp:sp modelId="{5C8C889C-52E6-41FC-9BF8-014E7338FE1D}">
      <dsp:nvSpPr>
        <dsp:cNvPr id="0" name=""/>
        <dsp:cNvSpPr/>
      </dsp:nvSpPr>
      <dsp:spPr>
        <a:xfrm>
          <a:off x="561751" y="4204477"/>
          <a:ext cx="667172" cy="667172"/>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B51383-35D5-405B-9B86-1F9E47093327}">
      <dsp:nvSpPr>
        <dsp:cNvPr id="0" name=""/>
        <dsp:cNvSpPr/>
      </dsp:nvSpPr>
      <dsp:spPr>
        <a:xfrm>
          <a:off x="411990" y="5072270"/>
          <a:ext cx="10574156" cy="53373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3654" tIns="40640" rIns="40640" bIns="40640" numCol="1" spcCol="1270" anchor="ctr" anchorCtr="0">
          <a:noAutofit/>
        </a:bodyPr>
        <a:lstStyle/>
        <a:p>
          <a:pPr marL="0" lvl="0" indent="0" algn="l" defTabSz="711200">
            <a:lnSpc>
              <a:spcPct val="90000"/>
            </a:lnSpc>
            <a:spcBef>
              <a:spcPct val="0"/>
            </a:spcBef>
            <a:spcAft>
              <a:spcPct val="35000"/>
            </a:spcAft>
            <a:buFont typeface="Arial" pitchFamily="34" charset="0"/>
            <a:buNone/>
          </a:pPr>
          <a:r>
            <a:rPr lang="en-US" sz="1600" b="1" kern="1200" dirty="0">
              <a:solidFill>
                <a:srgbClr val="002060"/>
              </a:solidFill>
              <a:latin typeface="Tw Cen MT" panose="020B0602020104020603" pitchFamily="34" charset="0"/>
              <a:ea typeface="Ebrima" panose="02000000000000000000" pitchFamily="2" charset="0"/>
              <a:cs typeface="Ebrima" panose="02000000000000000000" pitchFamily="2" charset="0"/>
            </a:rPr>
            <a:t>Cement and Water (IS 456) Tests – Potable water</a:t>
          </a:r>
        </a:p>
      </dsp:txBody>
      <dsp:txXfrm>
        <a:off x="411990" y="5072270"/>
        <a:ext cx="10574156" cy="533737"/>
      </dsp:txXfrm>
    </dsp:sp>
    <dsp:sp modelId="{7A156D1C-0A50-4F9C-8663-93BEBEA7E33F}">
      <dsp:nvSpPr>
        <dsp:cNvPr id="0" name=""/>
        <dsp:cNvSpPr/>
      </dsp:nvSpPr>
      <dsp:spPr>
        <a:xfrm>
          <a:off x="78404" y="5005553"/>
          <a:ext cx="667172" cy="667172"/>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228C18-E00A-4937-AB77-47C7739415C9}" type="datetimeFigureOut">
              <a:rPr lang="en-US" smtClean="0"/>
              <a:pPr/>
              <a:t>9/20/2022</a:t>
            </a:fld>
            <a:endParaRPr lang="en-I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35105A-97F0-44CC-8227-C571B44747B1}"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6CE4DDAB-DA25-4BC7-8F06-356034D911BF}" type="slidenum">
              <a:rPr lang="en-US" smtClean="0"/>
              <a:pPr/>
              <a:t>35</a:t>
            </a:fld>
            <a:endParaRPr lang="en-US"/>
          </a:p>
        </p:txBody>
      </p:sp>
    </p:spTree>
    <p:extLst>
      <p:ext uri="{BB962C8B-B14F-4D97-AF65-F5344CB8AC3E}">
        <p14:creationId xmlns:p14="http://schemas.microsoft.com/office/powerpoint/2010/main" val="2418924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65D63F6-F1D4-4A5F-AB87-85513ADA6A39}" type="datetimeFigureOut">
              <a:rPr lang="en-US" smtClean="0"/>
              <a:pPr/>
              <a:t>9/20/2022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899F375-716C-4F17-A75E-88BB1675086E}" type="slidenum">
              <a:rPr lang="en-IN" smtClean="0"/>
              <a:pPr/>
              <a:t>‹#›</a:t>
            </a:fld>
            <a:endParaRPr lang="en-IN"/>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0109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5D63F6-F1D4-4A5F-AB87-85513ADA6A39}" type="datetimeFigureOut">
              <a:rPr lang="en-US" smtClean="0"/>
              <a:pPr/>
              <a:t>9/20/2022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899F375-716C-4F17-A75E-88BB1675086E}" type="slidenum">
              <a:rPr lang="en-IN" smtClean="0"/>
              <a:pPr/>
              <a:t>‹#›</a:t>
            </a:fld>
            <a:endParaRPr lang="en-IN"/>
          </a:p>
        </p:txBody>
      </p:sp>
    </p:spTree>
    <p:extLst>
      <p:ext uri="{BB962C8B-B14F-4D97-AF65-F5344CB8AC3E}">
        <p14:creationId xmlns:p14="http://schemas.microsoft.com/office/powerpoint/2010/main" val="2121109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5D63F6-F1D4-4A5F-AB87-85513ADA6A39}" type="datetimeFigureOut">
              <a:rPr lang="en-US" smtClean="0"/>
              <a:pPr/>
              <a:t>9/20/2022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899F375-716C-4F17-A75E-88BB1675086E}" type="slidenum">
              <a:rPr lang="en-IN" smtClean="0"/>
              <a:pPr/>
              <a:t>‹#›</a:t>
            </a:fld>
            <a:endParaRPr lang="en-IN"/>
          </a:p>
        </p:txBody>
      </p:sp>
    </p:spTree>
    <p:extLst>
      <p:ext uri="{BB962C8B-B14F-4D97-AF65-F5344CB8AC3E}">
        <p14:creationId xmlns:p14="http://schemas.microsoft.com/office/powerpoint/2010/main" val="3348190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5D63F6-F1D4-4A5F-AB87-85513ADA6A39}" type="datetimeFigureOut">
              <a:rPr lang="en-US" smtClean="0"/>
              <a:pPr/>
              <a:t>9/20/2022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899F375-716C-4F17-A75E-88BB1675086E}" type="slidenum">
              <a:rPr lang="en-IN" smtClean="0"/>
              <a:pPr/>
              <a:t>‹#›</a:t>
            </a:fld>
            <a:endParaRPr lang="en-IN"/>
          </a:p>
        </p:txBody>
      </p:sp>
    </p:spTree>
    <p:extLst>
      <p:ext uri="{BB962C8B-B14F-4D97-AF65-F5344CB8AC3E}">
        <p14:creationId xmlns:p14="http://schemas.microsoft.com/office/powerpoint/2010/main" val="1102254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5D63F6-F1D4-4A5F-AB87-85513ADA6A39}" type="datetimeFigureOut">
              <a:rPr lang="en-US" smtClean="0"/>
              <a:pPr/>
              <a:t>9/20/2022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899F375-716C-4F17-A75E-88BB1675086E}" type="slidenum">
              <a:rPr lang="en-IN" smtClean="0"/>
              <a:pPr/>
              <a:t>‹#›</a:t>
            </a:fld>
            <a:endParaRPr lang="en-IN"/>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0132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65D63F6-F1D4-4A5F-AB87-85513ADA6A39}" type="datetimeFigureOut">
              <a:rPr lang="en-US" smtClean="0"/>
              <a:pPr/>
              <a:t>9/20/2022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899F375-716C-4F17-A75E-88BB1675086E}" type="slidenum">
              <a:rPr lang="en-IN" smtClean="0"/>
              <a:pPr/>
              <a:t>‹#›</a:t>
            </a:fld>
            <a:endParaRPr lang="en-IN"/>
          </a:p>
        </p:txBody>
      </p:sp>
    </p:spTree>
    <p:extLst>
      <p:ext uri="{BB962C8B-B14F-4D97-AF65-F5344CB8AC3E}">
        <p14:creationId xmlns:p14="http://schemas.microsoft.com/office/powerpoint/2010/main" val="3537075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5D63F6-F1D4-4A5F-AB87-85513ADA6A39}" type="datetimeFigureOut">
              <a:rPr lang="en-US" smtClean="0"/>
              <a:pPr/>
              <a:t>9/20/2022</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6899F375-716C-4F17-A75E-88BB1675086E}" type="slidenum">
              <a:rPr lang="en-IN" smtClean="0"/>
              <a:pPr/>
              <a:t>‹#›</a:t>
            </a:fld>
            <a:endParaRPr lang="en-IN"/>
          </a:p>
        </p:txBody>
      </p:sp>
    </p:spTree>
    <p:extLst>
      <p:ext uri="{BB962C8B-B14F-4D97-AF65-F5344CB8AC3E}">
        <p14:creationId xmlns:p14="http://schemas.microsoft.com/office/powerpoint/2010/main" val="3442540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65D63F6-F1D4-4A5F-AB87-85513ADA6A39}" type="datetimeFigureOut">
              <a:rPr lang="en-US" smtClean="0"/>
              <a:pPr/>
              <a:t>9/20/2022</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6899F375-716C-4F17-A75E-88BB1675086E}" type="slidenum">
              <a:rPr lang="en-IN" smtClean="0"/>
              <a:pPr/>
              <a:t>‹#›</a:t>
            </a:fld>
            <a:endParaRPr lang="en-IN"/>
          </a:p>
        </p:txBody>
      </p:sp>
    </p:spTree>
    <p:extLst>
      <p:ext uri="{BB962C8B-B14F-4D97-AF65-F5344CB8AC3E}">
        <p14:creationId xmlns:p14="http://schemas.microsoft.com/office/powerpoint/2010/main" val="1570197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65D63F6-F1D4-4A5F-AB87-85513ADA6A39}" type="datetimeFigureOut">
              <a:rPr lang="en-US" smtClean="0"/>
              <a:pPr/>
              <a:t>9/20/2022</a:t>
            </a:fld>
            <a:endParaRPr lang="en-IN"/>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N"/>
          </a:p>
        </p:txBody>
      </p:sp>
      <p:sp>
        <p:nvSpPr>
          <p:cNvPr id="9" name="Slide Number Placeholder 8"/>
          <p:cNvSpPr>
            <a:spLocks noGrp="1"/>
          </p:cNvSpPr>
          <p:nvPr>
            <p:ph type="sldNum" sz="quarter" idx="12"/>
          </p:nvPr>
        </p:nvSpPr>
        <p:spPr/>
        <p:txBody>
          <a:bodyPr/>
          <a:lstStyle/>
          <a:p>
            <a:fld id="{6899F375-716C-4F17-A75E-88BB1675086E}" type="slidenum">
              <a:rPr lang="en-IN" smtClean="0"/>
              <a:pPr/>
              <a:t>‹#›</a:t>
            </a:fld>
            <a:endParaRPr lang="en-IN"/>
          </a:p>
        </p:txBody>
      </p:sp>
    </p:spTree>
    <p:extLst>
      <p:ext uri="{BB962C8B-B14F-4D97-AF65-F5344CB8AC3E}">
        <p14:creationId xmlns:p14="http://schemas.microsoft.com/office/powerpoint/2010/main" val="2215017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65D63F6-F1D4-4A5F-AB87-85513ADA6A39}" type="datetimeFigureOut">
              <a:rPr lang="en-US" smtClean="0"/>
              <a:pPr/>
              <a:t>9/20/2022</a:t>
            </a:fld>
            <a:endParaRPr lang="en-IN"/>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IN"/>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899F375-716C-4F17-A75E-88BB1675086E}" type="slidenum">
              <a:rPr lang="en-IN" smtClean="0"/>
              <a:pPr/>
              <a:t>‹#›</a:t>
            </a:fld>
            <a:endParaRPr lang="en-IN"/>
          </a:p>
        </p:txBody>
      </p:sp>
    </p:spTree>
    <p:extLst>
      <p:ext uri="{BB962C8B-B14F-4D97-AF65-F5344CB8AC3E}">
        <p14:creationId xmlns:p14="http://schemas.microsoft.com/office/powerpoint/2010/main" val="3713532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5D63F6-F1D4-4A5F-AB87-85513ADA6A39}" type="datetimeFigureOut">
              <a:rPr lang="en-US" smtClean="0"/>
              <a:pPr/>
              <a:t>9/20/2022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899F375-716C-4F17-A75E-88BB1675086E}" type="slidenum">
              <a:rPr lang="en-IN" smtClean="0"/>
              <a:pPr/>
              <a:t>‹#›</a:t>
            </a:fld>
            <a:endParaRPr lang="en-IN"/>
          </a:p>
        </p:txBody>
      </p:sp>
    </p:spTree>
    <p:extLst>
      <p:ext uri="{BB962C8B-B14F-4D97-AF65-F5344CB8AC3E}">
        <p14:creationId xmlns:p14="http://schemas.microsoft.com/office/powerpoint/2010/main" val="2243672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65D63F6-F1D4-4A5F-AB87-85513ADA6A39}" type="datetimeFigureOut">
              <a:rPr lang="en-US" smtClean="0"/>
              <a:pPr/>
              <a:t>9/20/2022</a:t>
            </a:fld>
            <a:endParaRPr lang="en-IN"/>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IN"/>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899F375-716C-4F17-A75E-88BB1675086E}" type="slidenum">
              <a:rPr lang="en-IN" smtClean="0"/>
              <a:pPr/>
              <a:t>‹#›</a:t>
            </a:fld>
            <a:endParaRPr lang="en-IN"/>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3701298"/>
      </p:ext>
    </p:extLst>
  </p:cSld>
  <p:clrMap bg1="lt1" tx1="dk1" bg2="lt2" tx2="dk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 id="2147484375" r:id="rId8"/>
    <p:sldLayoutId id="2147484376" r:id="rId9"/>
    <p:sldLayoutId id="2147484377" r:id="rId10"/>
    <p:sldLayoutId id="2147484378"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4.png"/><Relationship Id="rId7" Type="http://schemas.openxmlformats.org/officeDocument/2006/relationships/diagramColors" Target="../diagrams/colors9.xml"/><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24.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4.png"/><Relationship Id="rId7" Type="http://schemas.openxmlformats.org/officeDocument/2006/relationships/diagramColors" Target="../diagrams/colors14.xml"/><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2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6.jpeg"/><Relationship Id="rId11" Type="http://schemas.openxmlformats.org/officeDocument/2006/relationships/image" Target="../media/image4.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jpeg"/><Relationship Id="rId9" Type="http://schemas.openxmlformats.org/officeDocument/2006/relationships/image" Target="../media/image3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media" Target="../media/media2.mp4"/><Relationship Id="rId7" Type="http://schemas.openxmlformats.org/officeDocument/2006/relationships/image" Target="../media/image5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3.jpe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png"/><Relationship Id="rId7" Type="http://schemas.openxmlformats.org/officeDocument/2006/relationships/diagramColors" Target="../diagrams/colors7.xml"/><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BB2D02-5AEA-EB51-8DBD-B64807CE94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758" r="6808"/>
          <a:stretch/>
        </p:blipFill>
        <p:spPr>
          <a:xfrm rot="16200000">
            <a:off x="22932" y="11969"/>
            <a:ext cx="6834062" cy="6858000"/>
          </a:xfrm>
          <a:prstGeom prst="rect">
            <a:avLst/>
          </a:prstGeom>
        </p:spPr>
      </p:pic>
      <p:sp>
        <p:nvSpPr>
          <p:cNvPr id="9" name="Freeform 8"/>
          <p:cNvSpPr/>
          <p:nvPr/>
        </p:nvSpPr>
        <p:spPr>
          <a:xfrm>
            <a:off x="-26931" y="-15551"/>
            <a:ext cx="2316081" cy="6869969"/>
          </a:xfrm>
          <a:custGeom>
            <a:avLst/>
            <a:gdLst>
              <a:gd name="connsiteX0" fmla="*/ 0 w 2316081"/>
              <a:gd name="connsiteY0" fmla="*/ 0 h 6858000"/>
              <a:gd name="connsiteX1" fmla="*/ 2316081 w 2316081"/>
              <a:gd name="connsiteY1" fmla="*/ 0 h 6858000"/>
              <a:gd name="connsiteX2" fmla="*/ 794086 w 2316081"/>
              <a:gd name="connsiteY2" fmla="*/ 6858000 h 6858000"/>
              <a:gd name="connsiteX3" fmla="*/ 0 w 2316081"/>
              <a:gd name="connsiteY3" fmla="*/ 6858000 h 6858000"/>
              <a:gd name="connsiteX4" fmla="*/ 0 w 231608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6081" h="6858000">
                <a:moveTo>
                  <a:pt x="0" y="0"/>
                </a:moveTo>
                <a:lnTo>
                  <a:pt x="2316081" y="0"/>
                </a:lnTo>
                <a:lnTo>
                  <a:pt x="794086" y="6858000"/>
                </a:lnTo>
                <a:lnTo>
                  <a:pt x="0" y="6858000"/>
                </a:lnTo>
                <a:lnTo>
                  <a:pt x="0" y="0"/>
                </a:lnTo>
                <a:close/>
              </a:path>
            </a:pathLst>
          </a:cu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a:effectLst>
            <a:outerShdw blurRad="127000" dist="1016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p:cNvSpPr/>
          <p:nvPr/>
        </p:nvSpPr>
        <p:spPr>
          <a:xfrm>
            <a:off x="4821962" y="1"/>
            <a:ext cx="7370040" cy="6858000"/>
          </a:xfrm>
          <a:custGeom>
            <a:avLst/>
            <a:gdLst>
              <a:gd name="connsiteX0" fmla="*/ 1521995 w 6831930"/>
              <a:gd name="connsiteY0" fmla="*/ 0 h 6858000"/>
              <a:gd name="connsiteX1" fmla="*/ 6831930 w 6831930"/>
              <a:gd name="connsiteY1" fmla="*/ 0 h 6858000"/>
              <a:gd name="connsiteX2" fmla="*/ 6831930 w 6831930"/>
              <a:gd name="connsiteY2" fmla="*/ 6858000 h 6858000"/>
              <a:gd name="connsiteX3" fmla="*/ 0 w 6831930"/>
              <a:gd name="connsiteY3" fmla="*/ 6858000 h 6858000"/>
              <a:gd name="connsiteX4" fmla="*/ 1521995 w 683193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1930" h="6858000">
                <a:moveTo>
                  <a:pt x="1521995" y="0"/>
                </a:moveTo>
                <a:lnTo>
                  <a:pt x="6831930" y="0"/>
                </a:lnTo>
                <a:lnTo>
                  <a:pt x="6831930" y="6858000"/>
                </a:lnTo>
                <a:lnTo>
                  <a:pt x="0" y="6858000"/>
                </a:lnTo>
                <a:lnTo>
                  <a:pt x="1521995" y="0"/>
                </a:lnTo>
                <a:close/>
              </a:path>
            </a:pathLst>
          </a:custGeom>
          <a:gradFill flip="none" rotWithShape="1">
            <a:gsLst>
              <a:gs pos="0">
                <a:schemeClr val="accent4">
                  <a:lumMod val="100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a:noFill/>
          </a:ln>
          <a:effectLst>
            <a:outerShdw blurRad="127000" dist="1270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5432702" y="1246732"/>
            <a:ext cx="6942819" cy="32084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altLang="ko-KR" sz="4000" b="1" dirty="0">
                <a:solidFill>
                  <a:schemeClr val="bg1"/>
                </a:solidFill>
                <a:latin typeface="Book Antiqua" panose="02040602050305030304" pitchFamily="18" charset="0"/>
                <a:ea typeface="Tahoma" pitchFamily="34" charset="0"/>
                <a:cs typeface="Times New Roman" pitchFamily="18" charset="0"/>
              </a:rPr>
              <a:t>QUALITY CONTROL</a:t>
            </a:r>
          </a:p>
          <a:p>
            <a:pPr algn="ctr"/>
            <a:r>
              <a:rPr lang="en-IN" altLang="ko-KR" sz="4000" b="1" dirty="0">
                <a:solidFill>
                  <a:schemeClr val="bg1"/>
                </a:solidFill>
                <a:latin typeface="Book Antiqua" panose="02040602050305030304" pitchFamily="18" charset="0"/>
                <a:ea typeface="Tahoma" pitchFamily="34" charset="0"/>
                <a:cs typeface="Times New Roman" pitchFamily="18" charset="0"/>
              </a:rPr>
              <a:t>MECHANISM</a:t>
            </a:r>
          </a:p>
          <a:p>
            <a:pPr algn="ctr"/>
            <a:r>
              <a:rPr lang="en-IN" altLang="ko-KR" sz="2800" b="1" dirty="0">
                <a:solidFill>
                  <a:schemeClr val="bg1"/>
                </a:solidFill>
                <a:latin typeface="Book Antiqua" panose="02040602050305030304" pitchFamily="18" charset="0"/>
                <a:ea typeface="Tahoma" pitchFamily="34" charset="0"/>
                <a:cs typeface="Times New Roman" pitchFamily="18" charset="0"/>
              </a:rPr>
              <a:t>In </a:t>
            </a:r>
          </a:p>
          <a:p>
            <a:pPr algn="ctr"/>
            <a:r>
              <a:rPr lang="en-IN" altLang="ko-KR" sz="4400" b="1" dirty="0">
                <a:solidFill>
                  <a:schemeClr val="bg1"/>
                </a:solidFill>
                <a:latin typeface="Book Antiqua" panose="02040602050305030304" pitchFamily="18" charset="0"/>
                <a:ea typeface="Tahoma" pitchFamily="34" charset="0"/>
                <a:cs typeface="Times New Roman" pitchFamily="18" charset="0"/>
              </a:rPr>
              <a:t>Full Depth Reclamation</a:t>
            </a:r>
          </a:p>
        </p:txBody>
      </p:sp>
      <p:sp>
        <p:nvSpPr>
          <p:cNvPr id="26" name="Rectangle 25"/>
          <p:cNvSpPr/>
          <p:nvPr/>
        </p:nvSpPr>
        <p:spPr>
          <a:xfrm>
            <a:off x="35349" y="-11803"/>
            <a:ext cx="2092239" cy="707886"/>
          </a:xfrm>
          <a:prstGeom prst="rect">
            <a:avLst/>
          </a:prstGeom>
        </p:spPr>
        <p:txBody>
          <a:bodyPr wrap="none">
            <a:spAutoFit/>
          </a:bodyPr>
          <a:lstStyle/>
          <a:p>
            <a:r>
              <a:rPr lang="en-US" sz="4000" b="1" dirty="0">
                <a:solidFill>
                  <a:schemeClr val="bg1"/>
                </a:solidFill>
                <a:latin typeface="Book Antiqua" panose="02040602050305030304" pitchFamily="18" charset="0"/>
              </a:rPr>
              <a:t>PMGSY</a:t>
            </a:r>
            <a:endParaRPr lang="en-US" b="1" dirty="0">
              <a:latin typeface="Book Antiqua" panose="02040602050305030304" pitchFamily="18" charset="0"/>
            </a:endParaRPr>
          </a:p>
        </p:txBody>
      </p:sp>
      <p:sp>
        <p:nvSpPr>
          <p:cNvPr id="29" name="TextBox 28">
            <a:extLst>
              <a:ext uri="{FF2B5EF4-FFF2-40B4-BE49-F238E27FC236}">
                <a16:creationId xmlns:a16="http://schemas.microsoft.com/office/drawing/2014/main" id="{24A170EB-9E3B-1B13-0EF6-F542B652BACA}"/>
              </a:ext>
            </a:extLst>
          </p:cNvPr>
          <p:cNvSpPr txBox="1"/>
          <p:nvPr/>
        </p:nvSpPr>
        <p:spPr>
          <a:xfrm>
            <a:off x="5814549" y="5462517"/>
            <a:ext cx="6179127" cy="1261884"/>
          </a:xfrm>
          <a:prstGeom prst="rect">
            <a:avLst/>
          </a:prstGeom>
          <a:noFill/>
        </p:spPr>
        <p:txBody>
          <a:bodyPr wrap="square">
            <a:spAutoFit/>
          </a:bodyPr>
          <a:lstStyle/>
          <a:p>
            <a:pPr algn="ctr"/>
            <a:r>
              <a:rPr lang="en-IN" altLang="ko-KR" sz="3600" dirty="0">
                <a:solidFill>
                  <a:schemeClr val="bg1"/>
                </a:solidFill>
                <a:latin typeface="Book Antiqua" panose="02040602050305030304" pitchFamily="18" charset="0"/>
                <a:ea typeface="Tahoma" pitchFamily="34" charset="0"/>
                <a:cs typeface="Times New Roman" pitchFamily="18" charset="0"/>
              </a:rPr>
              <a:t>Brijesh Dubey</a:t>
            </a:r>
          </a:p>
          <a:p>
            <a:pPr algn="ctr"/>
            <a:r>
              <a:rPr lang="en-IN" altLang="ko-KR" sz="2000" dirty="0">
                <a:solidFill>
                  <a:schemeClr val="bg1"/>
                </a:solidFill>
                <a:latin typeface="Book Antiqua" panose="02040602050305030304" pitchFamily="18" charset="0"/>
                <a:ea typeface="Tahoma" pitchFamily="34" charset="0"/>
                <a:cs typeface="Times New Roman" pitchFamily="18" charset="0"/>
              </a:rPr>
              <a:t>State Quality Coordinator</a:t>
            </a:r>
          </a:p>
          <a:p>
            <a:pPr algn="ctr"/>
            <a:r>
              <a:rPr lang="en-IN" altLang="ko-KR" sz="2000" dirty="0">
                <a:solidFill>
                  <a:schemeClr val="bg1"/>
                </a:solidFill>
                <a:latin typeface="Book Antiqua" panose="02040602050305030304" pitchFamily="18" charset="0"/>
                <a:ea typeface="Tahoma" pitchFamily="34" charset="0"/>
                <a:cs typeface="Times New Roman" pitchFamily="18" charset="0"/>
              </a:rPr>
              <a:t>Uttar Pradesh Rural Roads Development Agency</a:t>
            </a:r>
            <a:endParaRPr lang="en-IN" altLang="ko-KR" sz="2800" dirty="0">
              <a:solidFill>
                <a:schemeClr val="bg1"/>
              </a:solidFill>
              <a:latin typeface="Book Antiqua" panose="02040602050305030304" pitchFamily="18" charset="0"/>
              <a:ea typeface="Tahoma" pitchFamily="34" charset="0"/>
              <a:cs typeface="Times New Roman" pitchFamily="18" charset="0"/>
            </a:endParaRPr>
          </a:p>
        </p:txBody>
      </p:sp>
      <p:sp>
        <p:nvSpPr>
          <p:cNvPr id="30" name="TextBox 29">
            <a:extLst>
              <a:ext uri="{FF2B5EF4-FFF2-40B4-BE49-F238E27FC236}">
                <a16:creationId xmlns:a16="http://schemas.microsoft.com/office/drawing/2014/main" id="{4E8735A0-7063-F99A-C250-8442C1551D7F}"/>
              </a:ext>
            </a:extLst>
          </p:cNvPr>
          <p:cNvSpPr txBox="1"/>
          <p:nvPr/>
        </p:nvSpPr>
        <p:spPr>
          <a:xfrm>
            <a:off x="7190902" y="4808020"/>
            <a:ext cx="3426423" cy="369332"/>
          </a:xfrm>
          <a:prstGeom prst="rect">
            <a:avLst/>
          </a:prstGeom>
          <a:noFill/>
        </p:spPr>
        <p:txBody>
          <a:bodyPr wrap="square">
            <a:spAutoFit/>
          </a:bodyPr>
          <a:lstStyle/>
          <a:p>
            <a:pPr algn="ctr"/>
            <a:r>
              <a:rPr lang="en-IN" altLang="ko-KR" b="1" dirty="0">
                <a:solidFill>
                  <a:schemeClr val="bg1"/>
                </a:solidFill>
                <a:latin typeface="Book Antiqua" panose="02040602050305030304" pitchFamily="18" charset="0"/>
                <a:ea typeface="Tahoma" pitchFamily="34" charset="0"/>
                <a:cs typeface="Times New Roman" pitchFamily="18" charset="0"/>
              </a:rPr>
              <a:t>20 September 2022, Lucknow </a:t>
            </a:r>
          </a:p>
        </p:txBody>
      </p:sp>
      <p:sp>
        <p:nvSpPr>
          <p:cNvPr id="33" name="Rectangle 32">
            <a:extLst>
              <a:ext uri="{FF2B5EF4-FFF2-40B4-BE49-F238E27FC236}">
                <a16:creationId xmlns:a16="http://schemas.microsoft.com/office/drawing/2014/main" id="{9D30368C-8E18-FC65-7EBB-85E675D19B88}"/>
              </a:ext>
            </a:extLst>
          </p:cNvPr>
          <p:cNvSpPr/>
          <p:nvPr/>
        </p:nvSpPr>
        <p:spPr>
          <a:xfrm>
            <a:off x="5401444" y="5199769"/>
            <a:ext cx="6650037" cy="60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8421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04A849-E37D-33A4-5381-3A01F5F06B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74264" y="1752538"/>
            <a:ext cx="5715002" cy="3352920"/>
          </a:xfrm>
          <a:prstGeom prst="rect">
            <a:avLst/>
          </a:prstGeom>
          <a:ln>
            <a:noFill/>
          </a:ln>
          <a:effectLst>
            <a:softEdge rad="112500"/>
          </a:effectLst>
        </p:spPr>
      </p:pic>
      <p:sp>
        <p:nvSpPr>
          <p:cNvPr id="7" name="Subtitle 5"/>
          <p:cNvSpPr txBox="1">
            <a:spLocks/>
          </p:cNvSpPr>
          <p:nvPr/>
        </p:nvSpPr>
        <p:spPr>
          <a:xfrm>
            <a:off x="2166910" y="1785926"/>
            <a:ext cx="8001056" cy="4714908"/>
          </a:xfrm>
          <a:prstGeom prst="rect">
            <a:avLst/>
          </a:prstGeom>
        </p:spPr>
        <p:txBody>
          <a:bodyPr vert="horz" lIns="91440" tIns="45720" rIns="91440" bIns="45720" rtlCol="0">
            <a:normAutofit/>
          </a:bodyPr>
          <a:lstStyle/>
          <a:p>
            <a:pPr marL="717550" lvl="1" indent="-354013" algn="just">
              <a:spcBef>
                <a:spcPct val="20000"/>
              </a:spcBef>
              <a:buFont typeface="Arial" pitchFamily="34" charset="0"/>
              <a:buChar char="•"/>
            </a:pPr>
            <a:endParaRPr lang="en-IN" sz="3200" dirty="0"/>
          </a:p>
        </p:txBody>
      </p:sp>
      <p:pic>
        <p:nvPicPr>
          <p:cNvPr id="4" name="Picture 2" descr="C:\Users\hello\Documents\ACS Sir PPT 24 May 20222.png">
            <a:extLst>
              <a:ext uri="{FF2B5EF4-FFF2-40B4-BE49-F238E27FC236}">
                <a16:creationId xmlns:a16="http://schemas.microsoft.com/office/drawing/2014/main" id="{323C751B-F5FF-246D-A898-767D244614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199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DB17364-8707-5335-F33C-D5E4FC3B9B1C}"/>
              </a:ext>
            </a:extLst>
          </p:cNvPr>
          <p:cNvSpPr txBox="1"/>
          <p:nvPr/>
        </p:nvSpPr>
        <p:spPr>
          <a:xfrm>
            <a:off x="0" y="8183"/>
            <a:ext cx="12192000" cy="461665"/>
          </a:xfrm>
          <a:prstGeom prst="rect">
            <a:avLst/>
          </a:prstGeom>
          <a:noFill/>
          <a:ln>
            <a:noFill/>
          </a:ln>
          <a:effectLst>
            <a:softEdge rad="63500"/>
          </a:effectLst>
        </p:spPr>
        <p:txBody>
          <a:bodyPr wrap="square" anchor="ctr">
            <a:spAutoFit/>
          </a:bodyPr>
          <a:lstStyle/>
          <a:p>
            <a:pPr algn="ctr" eaLnBrk="1" fontAlgn="auto" hangingPunct="1">
              <a:spcBef>
                <a:spcPts val="0"/>
              </a:spcBef>
              <a:spcAft>
                <a:spcPts val="0"/>
              </a:spcAft>
              <a:defRPr/>
            </a:pPr>
            <a:r>
              <a:rPr lang="en-US" sz="2400" dirty="0">
                <a:latin typeface="Tw Cen MT" panose="020B0602020104020603" pitchFamily="34" charset="0"/>
              </a:rPr>
              <a:t>FDR </a:t>
            </a:r>
            <a:r>
              <a:rPr lang="en-US" sz="2400" b="0" dirty="0">
                <a:latin typeface="Tw Cen MT" panose="020B0602020104020603" pitchFamily="34" charset="0"/>
              </a:rPr>
              <a:t>Mix Design – Tests Used</a:t>
            </a:r>
            <a:endParaRPr lang="en-IN" altLang="ko-KR" sz="2400" b="1" dirty="0">
              <a:solidFill>
                <a:srgbClr val="6C1A00"/>
              </a:solidFill>
              <a:latin typeface="+mj-lt"/>
              <a:ea typeface="+mj-ea"/>
              <a:cs typeface="+mj-cs"/>
            </a:endParaRPr>
          </a:p>
        </p:txBody>
      </p:sp>
      <p:graphicFrame>
        <p:nvGraphicFramePr>
          <p:cNvPr id="2" name="Diagram 1">
            <a:extLst>
              <a:ext uri="{FF2B5EF4-FFF2-40B4-BE49-F238E27FC236}">
                <a16:creationId xmlns:a16="http://schemas.microsoft.com/office/drawing/2014/main" id="{CF4D4037-4348-081A-3616-D2D0ADFF23AF}"/>
              </a:ext>
            </a:extLst>
          </p:cNvPr>
          <p:cNvGraphicFramePr/>
          <p:nvPr>
            <p:extLst>
              <p:ext uri="{D42A27DB-BD31-4B8C-83A1-F6EECF244321}">
                <p14:modId xmlns:p14="http://schemas.microsoft.com/office/powerpoint/2010/main" val="551982119"/>
              </p:ext>
            </p:extLst>
          </p:nvPr>
        </p:nvGraphicFramePr>
        <p:xfrm>
          <a:off x="1127448" y="571497"/>
          <a:ext cx="11064552" cy="58729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18521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txBox="1">
            <a:spLocks/>
          </p:cNvSpPr>
          <p:nvPr/>
        </p:nvSpPr>
        <p:spPr>
          <a:xfrm>
            <a:off x="2166910" y="1785926"/>
            <a:ext cx="8001056" cy="4714908"/>
          </a:xfrm>
          <a:prstGeom prst="rect">
            <a:avLst/>
          </a:prstGeom>
        </p:spPr>
        <p:txBody>
          <a:bodyPr vert="horz" lIns="91440" tIns="45720" rIns="91440" bIns="45720" rtlCol="0">
            <a:normAutofit/>
          </a:bodyPr>
          <a:lstStyle/>
          <a:p>
            <a:pPr marL="717550" lvl="1" indent="-354013" algn="just">
              <a:spcBef>
                <a:spcPct val="20000"/>
              </a:spcBef>
              <a:buFont typeface="Arial" pitchFamily="34" charset="0"/>
              <a:buChar char="•"/>
            </a:pPr>
            <a:endParaRPr lang="en-IN" sz="3200" dirty="0"/>
          </a:p>
        </p:txBody>
      </p:sp>
      <p:pic>
        <p:nvPicPr>
          <p:cNvPr id="4" name="Picture 2" descr="C:\Users\hello\Documents\ACS Sir PPT 24 May 20222.png">
            <a:extLst>
              <a:ext uri="{FF2B5EF4-FFF2-40B4-BE49-F238E27FC236}">
                <a16:creationId xmlns:a16="http://schemas.microsoft.com/office/drawing/2014/main" id="{323C751B-F5FF-246D-A898-767D244614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199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DB17364-8707-5335-F33C-D5E4FC3B9B1C}"/>
              </a:ext>
            </a:extLst>
          </p:cNvPr>
          <p:cNvSpPr txBox="1"/>
          <p:nvPr/>
        </p:nvSpPr>
        <p:spPr>
          <a:xfrm>
            <a:off x="0" y="8183"/>
            <a:ext cx="12192000" cy="461665"/>
          </a:xfrm>
          <a:prstGeom prst="rect">
            <a:avLst/>
          </a:prstGeom>
          <a:noFill/>
          <a:ln>
            <a:noFill/>
          </a:ln>
          <a:effectLst>
            <a:softEdge rad="63500"/>
          </a:effectLst>
        </p:spPr>
        <p:txBody>
          <a:bodyPr wrap="square" anchor="ctr">
            <a:spAutoFit/>
          </a:bodyPr>
          <a:lstStyle/>
          <a:p>
            <a:pPr algn="ctr" eaLnBrk="1" fontAlgn="auto" hangingPunct="1">
              <a:spcBef>
                <a:spcPts val="0"/>
              </a:spcBef>
              <a:spcAft>
                <a:spcPts val="0"/>
              </a:spcAft>
              <a:defRPr/>
            </a:pPr>
            <a:r>
              <a:rPr lang="en-US" sz="2400" dirty="0">
                <a:latin typeface="Tw Cen MT" panose="020B0602020104020603" pitchFamily="34" charset="0"/>
              </a:rPr>
              <a:t>FDR </a:t>
            </a:r>
            <a:r>
              <a:rPr lang="en-US" sz="2400" b="0" dirty="0">
                <a:latin typeface="Tw Cen MT" panose="020B0602020104020603" pitchFamily="34" charset="0"/>
              </a:rPr>
              <a:t>Mix Design</a:t>
            </a:r>
            <a:endParaRPr lang="en-IN" altLang="ko-KR" sz="2400" b="1" dirty="0">
              <a:solidFill>
                <a:srgbClr val="6C1A00"/>
              </a:solidFill>
              <a:latin typeface="+mj-lt"/>
              <a:ea typeface="+mj-ea"/>
              <a:cs typeface="+mj-cs"/>
            </a:endParaRPr>
          </a:p>
        </p:txBody>
      </p:sp>
      <p:graphicFrame>
        <p:nvGraphicFramePr>
          <p:cNvPr id="2" name="Diagram 1">
            <a:extLst>
              <a:ext uri="{FF2B5EF4-FFF2-40B4-BE49-F238E27FC236}">
                <a16:creationId xmlns:a16="http://schemas.microsoft.com/office/drawing/2014/main" id="{CF4D4037-4348-081A-3616-D2D0ADFF23AF}"/>
              </a:ext>
            </a:extLst>
          </p:cNvPr>
          <p:cNvGraphicFramePr/>
          <p:nvPr>
            <p:extLst>
              <p:ext uri="{D42A27DB-BD31-4B8C-83A1-F6EECF244321}">
                <p14:modId xmlns:p14="http://schemas.microsoft.com/office/powerpoint/2010/main" val="3524690121"/>
              </p:ext>
            </p:extLst>
          </p:nvPr>
        </p:nvGraphicFramePr>
        <p:xfrm>
          <a:off x="0" y="836712"/>
          <a:ext cx="12191998"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7515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txBox="1">
            <a:spLocks/>
          </p:cNvSpPr>
          <p:nvPr/>
        </p:nvSpPr>
        <p:spPr>
          <a:xfrm>
            <a:off x="2166910" y="1785926"/>
            <a:ext cx="8001056" cy="4714908"/>
          </a:xfrm>
          <a:prstGeom prst="rect">
            <a:avLst/>
          </a:prstGeom>
        </p:spPr>
        <p:txBody>
          <a:bodyPr vert="horz" lIns="91440" tIns="45720" rIns="91440" bIns="45720" rtlCol="0">
            <a:normAutofit/>
          </a:bodyPr>
          <a:lstStyle/>
          <a:p>
            <a:pPr marL="717550" lvl="1" indent="-354013" algn="just">
              <a:spcBef>
                <a:spcPct val="20000"/>
              </a:spcBef>
              <a:buFont typeface="Arial" pitchFamily="34" charset="0"/>
              <a:buChar char="•"/>
            </a:pPr>
            <a:endParaRPr lang="en-IN" sz="3200" dirty="0"/>
          </a:p>
        </p:txBody>
      </p:sp>
      <p:pic>
        <p:nvPicPr>
          <p:cNvPr id="4" name="Picture 2" descr="C:\Users\hello\Documents\ACS Sir PPT 24 May 20222.png">
            <a:extLst>
              <a:ext uri="{FF2B5EF4-FFF2-40B4-BE49-F238E27FC236}">
                <a16:creationId xmlns:a16="http://schemas.microsoft.com/office/drawing/2014/main" id="{323C751B-F5FF-246D-A898-767D244614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199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DB17364-8707-5335-F33C-D5E4FC3B9B1C}"/>
              </a:ext>
            </a:extLst>
          </p:cNvPr>
          <p:cNvSpPr txBox="1"/>
          <p:nvPr/>
        </p:nvSpPr>
        <p:spPr>
          <a:xfrm>
            <a:off x="0" y="8183"/>
            <a:ext cx="12192000" cy="461665"/>
          </a:xfrm>
          <a:prstGeom prst="rect">
            <a:avLst/>
          </a:prstGeom>
          <a:noFill/>
          <a:ln>
            <a:noFill/>
          </a:ln>
          <a:effectLst>
            <a:softEdge rad="63500"/>
          </a:effectLst>
        </p:spPr>
        <p:txBody>
          <a:bodyPr wrap="square" anchor="ctr">
            <a:spAutoFit/>
          </a:bodyPr>
          <a:lstStyle/>
          <a:p>
            <a:pPr algn="ctr" eaLnBrk="1" fontAlgn="auto" hangingPunct="1">
              <a:spcBef>
                <a:spcPts val="0"/>
              </a:spcBef>
              <a:spcAft>
                <a:spcPts val="0"/>
              </a:spcAft>
              <a:defRPr/>
            </a:pPr>
            <a:r>
              <a:rPr lang="en-IN" altLang="ko-KR" sz="2400" b="1" dirty="0">
                <a:solidFill>
                  <a:srgbClr val="6C1A00"/>
                </a:solidFill>
                <a:latin typeface="+mj-lt"/>
                <a:ea typeface="+mj-ea"/>
                <a:cs typeface="+mj-cs"/>
              </a:rPr>
              <a:t>Mix Design Results in Pilot FDR Projects</a:t>
            </a:r>
          </a:p>
        </p:txBody>
      </p:sp>
      <p:graphicFrame>
        <p:nvGraphicFramePr>
          <p:cNvPr id="9" name="Table 8">
            <a:extLst>
              <a:ext uri="{FF2B5EF4-FFF2-40B4-BE49-F238E27FC236}">
                <a16:creationId xmlns:a16="http://schemas.microsoft.com/office/drawing/2014/main" id="{E0E5C4BB-CF42-6B8D-4D94-341E9964CDB7}"/>
              </a:ext>
            </a:extLst>
          </p:cNvPr>
          <p:cNvGraphicFramePr>
            <a:graphicFrameLocks noGrp="1"/>
          </p:cNvGraphicFramePr>
          <p:nvPr>
            <p:extLst>
              <p:ext uri="{D42A27DB-BD31-4B8C-83A1-F6EECF244321}">
                <p14:modId xmlns:p14="http://schemas.microsoft.com/office/powerpoint/2010/main" val="3424084543"/>
              </p:ext>
            </p:extLst>
          </p:nvPr>
        </p:nvGraphicFramePr>
        <p:xfrm>
          <a:off x="357158" y="744850"/>
          <a:ext cx="11571490" cy="5500811"/>
        </p:xfrm>
        <a:graphic>
          <a:graphicData uri="http://schemas.openxmlformats.org/drawingml/2006/table">
            <a:tbl>
              <a:tblPr firstRow="1" firstCol="1" bandRow="1">
                <a:tableStyleId>{08FB837D-C827-4EFA-A057-4D05807E0F7C}</a:tableStyleId>
              </a:tblPr>
              <a:tblGrid>
                <a:gridCol w="2732835">
                  <a:extLst>
                    <a:ext uri="{9D8B030D-6E8A-4147-A177-3AD203B41FA5}">
                      <a16:colId xmlns:a16="http://schemas.microsoft.com/office/drawing/2014/main" val="20000"/>
                    </a:ext>
                  </a:extLst>
                </a:gridCol>
                <a:gridCol w="1366418">
                  <a:extLst>
                    <a:ext uri="{9D8B030D-6E8A-4147-A177-3AD203B41FA5}">
                      <a16:colId xmlns:a16="http://schemas.microsoft.com/office/drawing/2014/main" val="20001"/>
                    </a:ext>
                  </a:extLst>
                </a:gridCol>
                <a:gridCol w="585608">
                  <a:extLst>
                    <a:ext uri="{9D8B030D-6E8A-4147-A177-3AD203B41FA5}">
                      <a16:colId xmlns:a16="http://schemas.microsoft.com/office/drawing/2014/main" val="20002"/>
                    </a:ext>
                  </a:extLst>
                </a:gridCol>
                <a:gridCol w="878411">
                  <a:extLst>
                    <a:ext uri="{9D8B030D-6E8A-4147-A177-3AD203B41FA5}">
                      <a16:colId xmlns:a16="http://schemas.microsoft.com/office/drawing/2014/main" val="20003"/>
                    </a:ext>
                  </a:extLst>
                </a:gridCol>
                <a:gridCol w="1854424">
                  <a:extLst>
                    <a:ext uri="{9D8B030D-6E8A-4147-A177-3AD203B41FA5}">
                      <a16:colId xmlns:a16="http://schemas.microsoft.com/office/drawing/2014/main" val="20004"/>
                    </a:ext>
                  </a:extLst>
                </a:gridCol>
                <a:gridCol w="2830436">
                  <a:extLst>
                    <a:ext uri="{9D8B030D-6E8A-4147-A177-3AD203B41FA5}">
                      <a16:colId xmlns:a16="http://schemas.microsoft.com/office/drawing/2014/main" val="20005"/>
                    </a:ext>
                  </a:extLst>
                </a:gridCol>
                <a:gridCol w="1323358">
                  <a:extLst>
                    <a:ext uri="{9D8B030D-6E8A-4147-A177-3AD203B41FA5}">
                      <a16:colId xmlns:a16="http://schemas.microsoft.com/office/drawing/2014/main" val="20006"/>
                    </a:ext>
                  </a:extLst>
                </a:gridCol>
              </a:tblGrid>
              <a:tr h="569311">
                <a:tc>
                  <a:txBody>
                    <a:bodyPr/>
                    <a:lstStyle/>
                    <a:p>
                      <a:pPr algn="ctr"/>
                      <a:r>
                        <a:rPr lang="en-GB" sz="1400" b="1" dirty="0">
                          <a:solidFill>
                            <a:schemeClr val="tx1"/>
                          </a:solidFill>
                          <a:effectLst/>
                        </a:rPr>
                        <a:t>Project Name/</a:t>
                      </a:r>
                      <a:endParaRPr lang="en-IN" sz="1400" b="1" dirty="0">
                        <a:solidFill>
                          <a:schemeClr val="tx1"/>
                        </a:solidFill>
                        <a:effectLst/>
                      </a:endParaRPr>
                    </a:p>
                    <a:p>
                      <a:pPr algn="ctr"/>
                      <a:r>
                        <a:rPr lang="en-GB" sz="1400" b="1" dirty="0">
                          <a:solidFill>
                            <a:schemeClr val="tx1"/>
                          </a:solidFill>
                          <a:effectLst/>
                        </a:rPr>
                        <a:t>District </a:t>
                      </a:r>
                      <a:endParaRPr lang="en-IN" sz="1400" b="1" dirty="0">
                        <a:solidFill>
                          <a:schemeClr val="tx1"/>
                        </a:solidFill>
                        <a:effectLst/>
                        <a:latin typeface="+mn-lt"/>
                        <a:ea typeface="Times New Roman" panose="02020603050405020304" pitchFamily="18" charset="0"/>
                      </a:endParaRPr>
                    </a:p>
                  </a:txBody>
                  <a:tcPr marL="64855" marR="64855" marT="0" marB="0" anchor="ctr"/>
                </a:tc>
                <a:tc>
                  <a:txBody>
                    <a:bodyPr/>
                    <a:lstStyle/>
                    <a:p>
                      <a:pPr algn="ctr"/>
                      <a:r>
                        <a:rPr lang="en-GB" sz="1400" b="1" dirty="0">
                          <a:solidFill>
                            <a:schemeClr val="tx1"/>
                          </a:solidFill>
                          <a:effectLst/>
                        </a:rPr>
                        <a:t>Average</a:t>
                      </a:r>
                      <a:br>
                        <a:rPr lang="en-GB" sz="1400" b="1" dirty="0">
                          <a:solidFill>
                            <a:schemeClr val="tx1"/>
                          </a:solidFill>
                          <a:effectLst/>
                        </a:rPr>
                      </a:br>
                      <a:r>
                        <a:rPr lang="en-GB" sz="1400" b="1" dirty="0">
                          <a:solidFill>
                            <a:schemeClr val="tx1"/>
                          </a:solidFill>
                          <a:effectLst/>
                        </a:rPr>
                        <a:t> MDD </a:t>
                      </a:r>
                      <a:r>
                        <a:rPr lang="en-GB" sz="1050" b="1" dirty="0">
                          <a:solidFill>
                            <a:schemeClr val="tx1"/>
                          </a:solidFill>
                          <a:effectLst/>
                        </a:rPr>
                        <a:t>(Kg/Cum)</a:t>
                      </a:r>
                      <a:endParaRPr lang="en-IN" sz="1400" b="1" dirty="0">
                        <a:solidFill>
                          <a:schemeClr val="tx1"/>
                        </a:solidFill>
                        <a:effectLst/>
                        <a:latin typeface="+mn-lt"/>
                        <a:ea typeface="Times New Roman" panose="02020603050405020304" pitchFamily="18" charset="0"/>
                      </a:endParaRPr>
                    </a:p>
                  </a:txBody>
                  <a:tcPr marL="64855" marR="64855" marT="0" marB="0" anchor="ctr"/>
                </a:tc>
                <a:tc>
                  <a:txBody>
                    <a:bodyPr/>
                    <a:lstStyle/>
                    <a:p>
                      <a:pPr algn="ctr"/>
                      <a:r>
                        <a:rPr lang="en-GB" sz="1400" b="1" dirty="0">
                          <a:solidFill>
                            <a:schemeClr val="tx1"/>
                          </a:solidFill>
                          <a:effectLst/>
                        </a:rPr>
                        <a:t>OMC (%)</a:t>
                      </a:r>
                      <a:endParaRPr lang="en-IN" sz="1400" b="1" dirty="0">
                        <a:solidFill>
                          <a:schemeClr val="tx1"/>
                        </a:solidFill>
                        <a:effectLst/>
                        <a:latin typeface="+mn-lt"/>
                        <a:ea typeface="Times New Roman" panose="02020603050405020304" pitchFamily="18" charset="0"/>
                      </a:endParaRPr>
                    </a:p>
                  </a:txBody>
                  <a:tcPr marL="64855" marR="64855" marT="0" marB="0" anchor="ctr"/>
                </a:tc>
                <a:tc>
                  <a:txBody>
                    <a:bodyPr/>
                    <a:lstStyle/>
                    <a:p>
                      <a:pPr algn="ctr"/>
                      <a:r>
                        <a:rPr lang="en-GB" sz="1400" b="1" dirty="0">
                          <a:solidFill>
                            <a:schemeClr val="tx1"/>
                          </a:solidFill>
                          <a:effectLst/>
                        </a:rPr>
                        <a:t>Cement (%)</a:t>
                      </a:r>
                      <a:endParaRPr lang="en-IN" sz="1400" b="1" dirty="0">
                        <a:solidFill>
                          <a:schemeClr val="tx1"/>
                        </a:solidFill>
                        <a:effectLst/>
                        <a:latin typeface="+mn-lt"/>
                        <a:ea typeface="Times New Roman" panose="02020603050405020304" pitchFamily="18" charset="0"/>
                      </a:endParaRPr>
                    </a:p>
                  </a:txBody>
                  <a:tcPr marL="64855" marR="64855" marT="0" marB="0" anchor="ctr"/>
                </a:tc>
                <a:tc>
                  <a:txBody>
                    <a:bodyPr/>
                    <a:lstStyle/>
                    <a:p>
                      <a:pPr algn="ctr"/>
                      <a:r>
                        <a:rPr lang="en-GB" sz="1400" b="1" dirty="0">
                          <a:solidFill>
                            <a:schemeClr val="tx1"/>
                          </a:solidFill>
                          <a:effectLst/>
                        </a:rPr>
                        <a:t>Additive (%)</a:t>
                      </a:r>
                      <a:endParaRPr lang="en-IN" sz="1400" b="1" dirty="0">
                        <a:solidFill>
                          <a:schemeClr val="tx1"/>
                        </a:solidFill>
                        <a:effectLst/>
                      </a:endParaRPr>
                    </a:p>
                    <a:p>
                      <a:pPr algn="ctr"/>
                      <a:r>
                        <a:rPr lang="en-GB" sz="1400" b="1" dirty="0">
                          <a:solidFill>
                            <a:schemeClr val="tx1"/>
                          </a:solidFill>
                          <a:effectLst/>
                        </a:rPr>
                        <a:t>by weight </a:t>
                      </a:r>
                      <a:endParaRPr lang="en-IN" sz="1400" b="1" dirty="0">
                        <a:solidFill>
                          <a:schemeClr val="tx1"/>
                        </a:solidFill>
                        <a:effectLst/>
                        <a:latin typeface="+mn-lt"/>
                        <a:ea typeface="Times New Roman" panose="02020603050405020304" pitchFamily="18" charset="0"/>
                      </a:endParaRPr>
                    </a:p>
                  </a:txBody>
                  <a:tcPr marL="64855" marR="64855" marT="0" marB="0" anchor="ctr"/>
                </a:tc>
                <a:tc>
                  <a:txBody>
                    <a:bodyPr/>
                    <a:lstStyle/>
                    <a:p>
                      <a:pPr algn="ctr"/>
                      <a:r>
                        <a:rPr lang="en-GB" sz="1400" b="1" dirty="0">
                          <a:solidFill>
                            <a:schemeClr val="tx1"/>
                          </a:solidFill>
                          <a:effectLst/>
                        </a:rPr>
                        <a:t>Mix Design Prepared by/used additive</a:t>
                      </a:r>
                      <a:endParaRPr lang="en-IN" sz="1400" b="1" dirty="0">
                        <a:solidFill>
                          <a:schemeClr val="tx1"/>
                        </a:solidFill>
                        <a:effectLst/>
                        <a:latin typeface="+mn-lt"/>
                        <a:ea typeface="Times New Roman" panose="02020603050405020304" pitchFamily="18" charset="0"/>
                      </a:endParaRPr>
                    </a:p>
                  </a:txBody>
                  <a:tcPr marL="64855" marR="64855" marT="0" marB="0" anchor="ctr"/>
                </a:tc>
                <a:tc>
                  <a:txBody>
                    <a:bodyPr/>
                    <a:lstStyle/>
                    <a:p>
                      <a:pPr algn="ctr"/>
                      <a:r>
                        <a:rPr lang="en-GB" sz="1400" b="1" dirty="0">
                          <a:solidFill>
                            <a:schemeClr val="tx1"/>
                          </a:solidFill>
                          <a:effectLst/>
                        </a:rPr>
                        <a:t>Average UCS (MPa)</a:t>
                      </a:r>
                      <a:endParaRPr lang="en-IN" sz="1400" b="1" dirty="0">
                        <a:solidFill>
                          <a:schemeClr val="tx1"/>
                        </a:solidFill>
                        <a:effectLst/>
                        <a:latin typeface="+mn-lt"/>
                        <a:ea typeface="Times New Roman" panose="02020603050405020304" pitchFamily="18" charset="0"/>
                      </a:endParaRPr>
                    </a:p>
                  </a:txBody>
                  <a:tcPr marL="64855" marR="64855" marT="0" marB="0" anchor="ctr"/>
                </a:tc>
                <a:extLst>
                  <a:ext uri="{0D108BD9-81ED-4DB2-BD59-A6C34878D82A}">
                    <a16:rowId xmlns:a16="http://schemas.microsoft.com/office/drawing/2014/main" val="10000"/>
                  </a:ext>
                </a:extLst>
              </a:tr>
              <a:tr h="631731">
                <a:tc>
                  <a:txBody>
                    <a:bodyPr/>
                    <a:lstStyle/>
                    <a:p>
                      <a:pPr algn="l"/>
                      <a:r>
                        <a:rPr lang="en-GB" sz="1400" b="1" dirty="0" err="1">
                          <a:effectLst/>
                        </a:rPr>
                        <a:t>Archha</a:t>
                      </a:r>
                      <a:r>
                        <a:rPr lang="en-GB" sz="1400" b="1" dirty="0">
                          <a:effectLst/>
                        </a:rPr>
                        <a:t> </a:t>
                      </a:r>
                      <a:r>
                        <a:rPr lang="en-GB" sz="1400" b="1" dirty="0" err="1">
                          <a:effectLst/>
                        </a:rPr>
                        <a:t>Barethi</a:t>
                      </a:r>
                      <a:r>
                        <a:rPr lang="en-GB" sz="1400" b="1" dirty="0">
                          <a:effectLst/>
                        </a:rPr>
                        <a:t> </a:t>
                      </a:r>
                      <a:r>
                        <a:rPr lang="en-GB" sz="1400" b="1" dirty="0" err="1">
                          <a:effectLst/>
                        </a:rPr>
                        <a:t>Kamsin</a:t>
                      </a:r>
                      <a:r>
                        <a:rPr lang="en-GB" sz="1400" b="1" dirty="0">
                          <a:effectLst/>
                        </a:rPr>
                        <a:t> Road (</a:t>
                      </a:r>
                      <a:r>
                        <a:rPr lang="en-GB" sz="1400" b="1" dirty="0" err="1">
                          <a:effectLst/>
                        </a:rPr>
                        <a:t>Chitrakoot</a:t>
                      </a:r>
                      <a:r>
                        <a:rPr lang="en-GB" sz="1400" b="1" dirty="0">
                          <a:effectLst/>
                        </a:rPr>
                        <a:t>)</a:t>
                      </a:r>
                      <a:endParaRPr lang="en-IN" sz="1400" b="1" dirty="0">
                        <a:effectLst/>
                        <a:latin typeface="+mn-lt"/>
                        <a:ea typeface="Times New Roman" panose="02020603050405020304" pitchFamily="18" charset="0"/>
                      </a:endParaRPr>
                    </a:p>
                  </a:txBody>
                  <a:tcPr marL="64855" marR="64855" marT="0" marB="0" anchor="ctr">
                    <a:solidFill>
                      <a:schemeClr val="accent6">
                        <a:lumMod val="20000"/>
                        <a:lumOff val="80000"/>
                      </a:schemeClr>
                    </a:solidFill>
                  </a:tcPr>
                </a:tc>
                <a:tc>
                  <a:txBody>
                    <a:bodyPr/>
                    <a:lstStyle/>
                    <a:p>
                      <a:pPr algn="ctr"/>
                      <a:r>
                        <a:rPr lang="en-GB" sz="1400" b="1" dirty="0">
                          <a:effectLst/>
                        </a:rPr>
                        <a:t>2120 </a:t>
                      </a:r>
                      <a:endParaRPr lang="en-IN" sz="1400" b="1" dirty="0">
                        <a:effectLst/>
                        <a:latin typeface="+mn-lt"/>
                        <a:ea typeface="Times New Roman" panose="02020603050405020304" pitchFamily="18" charset="0"/>
                      </a:endParaRPr>
                    </a:p>
                  </a:txBody>
                  <a:tcPr marL="64855" marR="64855" marT="0" marB="0" anchor="ctr">
                    <a:solidFill>
                      <a:schemeClr val="accent6">
                        <a:lumMod val="20000"/>
                        <a:lumOff val="80000"/>
                      </a:schemeClr>
                    </a:solidFill>
                  </a:tcPr>
                </a:tc>
                <a:tc>
                  <a:txBody>
                    <a:bodyPr/>
                    <a:lstStyle/>
                    <a:p>
                      <a:pPr algn="ctr"/>
                      <a:r>
                        <a:rPr lang="en-GB" sz="1400" b="1" dirty="0">
                          <a:effectLst/>
                        </a:rPr>
                        <a:t>9.20</a:t>
                      </a:r>
                      <a:endParaRPr lang="en-IN" sz="1400" b="1" dirty="0">
                        <a:effectLst/>
                        <a:latin typeface="+mn-lt"/>
                        <a:ea typeface="Times New Roman" panose="02020603050405020304" pitchFamily="18" charset="0"/>
                      </a:endParaRPr>
                    </a:p>
                  </a:txBody>
                  <a:tcPr marL="64855" marR="64855" marT="0" marB="0" anchor="ctr">
                    <a:solidFill>
                      <a:schemeClr val="accent6">
                        <a:lumMod val="20000"/>
                        <a:lumOff val="80000"/>
                      </a:schemeClr>
                    </a:solidFill>
                  </a:tcPr>
                </a:tc>
                <a:tc>
                  <a:txBody>
                    <a:bodyPr/>
                    <a:lstStyle/>
                    <a:p>
                      <a:pPr algn="ctr"/>
                      <a:r>
                        <a:rPr lang="en-GB" sz="1400" b="1" dirty="0">
                          <a:effectLst/>
                        </a:rPr>
                        <a:t>5 </a:t>
                      </a:r>
                      <a:endParaRPr lang="en-IN" sz="1400" b="1" dirty="0">
                        <a:effectLst/>
                        <a:latin typeface="+mn-lt"/>
                        <a:ea typeface="Times New Roman" panose="02020603050405020304" pitchFamily="18" charset="0"/>
                      </a:endParaRPr>
                    </a:p>
                  </a:txBody>
                  <a:tcPr marL="64855" marR="64855" marT="0" marB="0" anchor="ctr">
                    <a:solidFill>
                      <a:schemeClr val="accent6">
                        <a:lumMod val="20000"/>
                        <a:lumOff val="80000"/>
                      </a:schemeClr>
                    </a:solidFill>
                  </a:tcPr>
                </a:tc>
                <a:tc>
                  <a:txBody>
                    <a:bodyPr/>
                    <a:lstStyle/>
                    <a:p>
                      <a:pPr algn="ctr"/>
                      <a:r>
                        <a:rPr lang="en-GB" sz="1400" b="1" dirty="0" err="1">
                          <a:effectLst/>
                        </a:rPr>
                        <a:t>Terrasil</a:t>
                      </a:r>
                      <a:r>
                        <a:rPr lang="en-GB" sz="1400" b="1" dirty="0">
                          <a:effectLst/>
                        </a:rPr>
                        <a:t>: 0.85kg/cum of RPM &amp; </a:t>
                      </a:r>
                      <a:r>
                        <a:rPr lang="en-GB" sz="1400" b="1" dirty="0" err="1">
                          <a:effectLst/>
                        </a:rPr>
                        <a:t>Zycobond</a:t>
                      </a:r>
                      <a:r>
                        <a:rPr lang="en-GB" sz="1400" b="1" dirty="0">
                          <a:effectLst/>
                        </a:rPr>
                        <a:t>: 0.85kg/cum of RPM</a:t>
                      </a:r>
                      <a:endParaRPr lang="en-IN" sz="1400" b="1" dirty="0">
                        <a:effectLst/>
                        <a:latin typeface="+mn-lt"/>
                        <a:ea typeface="Times New Roman" panose="02020603050405020304" pitchFamily="18" charset="0"/>
                      </a:endParaRPr>
                    </a:p>
                  </a:txBody>
                  <a:tcPr marL="64855" marR="64855" marT="0" marB="0" anchor="ctr">
                    <a:solidFill>
                      <a:schemeClr val="accent6">
                        <a:lumMod val="20000"/>
                        <a:lumOff val="80000"/>
                      </a:schemeClr>
                    </a:solidFill>
                  </a:tcPr>
                </a:tc>
                <a:tc>
                  <a:txBody>
                    <a:bodyPr/>
                    <a:lstStyle/>
                    <a:p>
                      <a:pPr algn="ctr"/>
                      <a:r>
                        <a:rPr lang="en-GB" sz="1400" b="1" dirty="0">
                          <a:effectLst/>
                        </a:rPr>
                        <a:t>IIT </a:t>
                      </a:r>
                      <a:r>
                        <a:rPr lang="en-GB" sz="1400" b="1" dirty="0" err="1">
                          <a:effectLst/>
                        </a:rPr>
                        <a:t>Roorke</a:t>
                      </a:r>
                      <a:r>
                        <a:rPr lang="en-GB" sz="1400" b="1" dirty="0">
                          <a:effectLst/>
                        </a:rPr>
                        <a:t> (Additive-</a:t>
                      </a:r>
                      <a:r>
                        <a:rPr lang="en-GB" sz="1400" b="1" dirty="0" err="1">
                          <a:effectLst/>
                        </a:rPr>
                        <a:t>Terrasil</a:t>
                      </a:r>
                      <a:r>
                        <a:rPr lang="en-GB" sz="1400" b="1" dirty="0">
                          <a:effectLst/>
                        </a:rPr>
                        <a:t> &amp; </a:t>
                      </a:r>
                      <a:r>
                        <a:rPr lang="en-GB" sz="1400" b="1" dirty="0" err="1">
                          <a:effectLst/>
                        </a:rPr>
                        <a:t>Zycobond</a:t>
                      </a:r>
                      <a:r>
                        <a:rPr lang="en-GB" sz="1400" b="1" dirty="0">
                          <a:effectLst/>
                        </a:rPr>
                        <a:t>)</a:t>
                      </a:r>
                      <a:endParaRPr lang="en-IN" sz="1400" b="1" dirty="0">
                        <a:effectLst/>
                        <a:latin typeface="+mn-lt"/>
                        <a:ea typeface="Times New Roman" panose="02020603050405020304" pitchFamily="18" charset="0"/>
                      </a:endParaRPr>
                    </a:p>
                  </a:txBody>
                  <a:tcPr marL="64855" marR="64855" marT="0" marB="0" anchor="ctr">
                    <a:solidFill>
                      <a:schemeClr val="accent6">
                        <a:lumMod val="20000"/>
                        <a:lumOff val="80000"/>
                      </a:schemeClr>
                    </a:solidFill>
                  </a:tcPr>
                </a:tc>
                <a:tc>
                  <a:txBody>
                    <a:bodyPr/>
                    <a:lstStyle/>
                    <a:p>
                      <a:pPr algn="ctr"/>
                      <a:r>
                        <a:rPr lang="en-GB" sz="1400" b="1" dirty="0">
                          <a:effectLst/>
                        </a:rPr>
                        <a:t>4.77 (7 days)</a:t>
                      </a:r>
                      <a:endParaRPr lang="en-IN" sz="1400" b="1" dirty="0">
                        <a:effectLst/>
                      </a:endParaRPr>
                    </a:p>
                    <a:p>
                      <a:pPr algn="ctr"/>
                      <a:r>
                        <a:rPr lang="en-GB" sz="1400" b="1" dirty="0">
                          <a:effectLst/>
                        </a:rPr>
                        <a:t>5.26(28 days)</a:t>
                      </a:r>
                      <a:endParaRPr lang="en-IN" sz="1400" b="1" dirty="0">
                        <a:effectLst/>
                      </a:endParaRPr>
                    </a:p>
                    <a:p>
                      <a:pPr algn="ctr"/>
                      <a:r>
                        <a:rPr lang="en-GB" sz="1400" b="1" dirty="0">
                          <a:effectLst/>
                        </a:rPr>
                        <a:t> </a:t>
                      </a:r>
                      <a:endParaRPr lang="en-IN" sz="1400" b="1" dirty="0">
                        <a:effectLst/>
                        <a:latin typeface="+mn-lt"/>
                        <a:ea typeface="Times New Roman" panose="02020603050405020304" pitchFamily="18" charset="0"/>
                      </a:endParaRPr>
                    </a:p>
                  </a:txBody>
                  <a:tcPr marL="64855" marR="64855" marT="0" marB="0" anchor="ctr">
                    <a:solidFill>
                      <a:schemeClr val="accent6">
                        <a:lumMod val="20000"/>
                        <a:lumOff val="80000"/>
                      </a:schemeClr>
                    </a:solidFill>
                  </a:tcPr>
                </a:tc>
                <a:extLst>
                  <a:ext uri="{0D108BD9-81ED-4DB2-BD59-A6C34878D82A}">
                    <a16:rowId xmlns:a16="http://schemas.microsoft.com/office/drawing/2014/main" val="10001"/>
                  </a:ext>
                </a:extLst>
              </a:tr>
              <a:tr h="536550">
                <a:tc>
                  <a:txBody>
                    <a:bodyPr/>
                    <a:lstStyle/>
                    <a:p>
                      <a:pPr marL="88900" indent="0" algn="l" defTabSz="914400" rtl="0" eaLnBrk="1" fontAlgn="t" latinLnBrk="0" hangingPunct="1"/>
                      <a:r>
                        <a:rPr lang="en-IN" sz="1400" b="1" kern="1200" dirty="0">
                          <a:effectLst/>
                        </a:rPr>
                        <a:t>T-03 G.T. Road </a:t>
                      </a:r>
                      <a:r>
                        <a:rPr lang="en-IN" sz="1400" b="1" kern="1200" dirty="0" err="1">
                          <a:effectLst/>
                        </a:rPr>
                        <a:t>Hanumanganj</a:t>
                      </a:r>
                      <a:r>
                        <a:rPr lang="en-IN" sz="1400" b="1" kern="1200" dirty="0">
                          <a:effectLst/>
                        </a:rPr>
                        <a:t> to AG Road </a:t>
                      </a:r>
                      <a:r>
                        <a:rPr lang="en-IN" sz="1400" b="1" kern="1200" dirty="0" err="1">
                          <a:effectLst/>
                        </a:rPr>
                        <a:t>phoolpur</a:t>
                      </a:r>
                      <a:r>
                        <a:rPr lang="en-IN" sz="1400" b="1" kern="1200" dirty="0">
                          <a:effectLst/>
                        </a:rPr>
                        <a:t>  (Prayagraj)                       </a:t>
                      </a:r>
                      <a:endParaRPr lang="en-IN" sz="1400" b="1" kern="1200" dirty="0">
                        <a:solidFill>
                          <a:schemeClr val="tx1"/>
                        </a:solidFill>
                        <a:effectLst/>
                        <a:latin typeface="+mn-lt"/>
                        <a:ea typeface="+mn-ea"/>
                        <a:cs typeface="+mn-cs"/>
                      </a:endParaRPr>
                    </a:p>
                  </a:txBody>
                  <a:tcPr marL="5644" marR="5644" marT="5644" marB="0" anchor="ctr">
                    <a:solidFill>
                      <a:schemeClr val="bg1"/>
                    </a:solidFill>
                  </a:tcPr>
                </a:tc>
                <a:tc>
                  <a:txBody>
                    <a:bodyPr/>
                    <a:lstStyle/>
                    <a:p>
                      <a:pPr algn="ctr"/>
                      <a:r>
                        <a:rPr lang="en-US" sz="1400" b="1" dirty="0">
                          <a:effectLst/>
                        </a:rPr>
                        <a:t>2120</a:t>
                      </a:r>
                      <a:endParaRPr lang="en-IN" sz="1400" b="1" dirty="0">
                        <a:effectLst/>
                        <a:latin typeface="+mn-lt"/>
                        <a:ea typeface="Times New Roman" panose="02020603050405020304" pitchFamily="18" charset="0"/>
                      </a:endParaRPr>
                    </a:p>
                  </a:txBody>
                  <a:tcPr marL="64855" marR="64855" marT="0" marB="0" anchor="ctr">
                    <a:solidFill>
                      <a:schemeClr val="bg1"/>
                    </a:solidFill>
                  </a:tcPr>
                </a:tc>
                <a:tc>
                  <a:txBody>
                    <a:bodyPr/>
                    <a:lstStyle/>
                    <a:p>
                      <a:pPr algn="ctr"/>
                      <a:r>
                        <a:rPr lang="en-US" sz="1400" b="1" dirty="0">
                          <a:effectLst/>
                        </a:rPr>
                        <a:t>9.20</a:t>
                      </a:r>
                      <a:endParaRPr lang="en-IN" sz="1400" b="1" dirty="0">
                        <a:effectLst/>
                        <a:latin typeface="+mn-lt"/>
                        <a:ea typeface="Times New Roman" panose="02020603050405020304" pitchFamily="18" charset="0"/>
                      </a:endParaRPr>
                    </a:p>
                  </a:txBody>
                  <a:tcPr marL="64855" marR="64855" marT="0" marB="0" anchor="ctr">
                    <a:solidFill>
                      <a:schemeClr val="bg1"/>
                    </a:solidFill>
                  </a:tcPr>
                </a:tc>
                <a:tc>
                  <a:txBody>
                    <a:bodyPr/>
                    <a:lstStyle/>
                    <a:p>
                      <a:pPr algn="ctr"/>
                      <a:r>
                        <a:rPr lang="en-US" sz="1400" b="1" dirty="0">
                          <a:effectLst/>
                        </a:rPr>
                        <a:t>5</a:t>
                      </a:r>
                      <a:endParaRPr lang="en-IN" sz="1400" b="1" dirty="0">
                        <a:effectLst/>
                        <a:latin typeface="+mn-lt"/>
                        <a:ea typeface="Times New Roman" panose="02020603050405020304" pitchFamily="18" charset="0"/>
                      </a:endParaRPr>
                    </a:p>
                  </a:txBody>
                  <a:tcPr marL="64855" marR="64855" marT="0" marB="0" anchor="ctr">
                    <a:solidFill>
                      <a:schemeClr val="bg1"/>
                    </a:solidFill>
                  </a:tcPr>
                </a:tc>
                <a:tc>
                  <a:txBody>
                    <a:bodyPr/>
                    <a:lstStyle/>
                    <a:p>
                      <a:pPr algn="ctr"/>
                      <a:r>
                        <a:rPr lang="en-US" sz="1400" b="1" dirty="0">
                          <a:effectLst/>
                        </a:rPr>
                        <a:t>100 ml/cum</a:t>
                      </a:r>
                      <a:endParaRPr lang="en-IN" sz="1400" b="1" dirty="0">
                        <a:effectLst/>
                        <a:latin typeface="+mn-lt"/>
                        <a:ea typeface="Times New Roman" panose="02020603050405020304" pitchFamily="18" charset="0"/>
                      </a:endParaRPr>
                    </a:p>
                  </a:txBody>
                  <a:tcPr marL="64855" marR="64855" marT="0" marB="0" anchor="ctr">
                    <a:solidFill>
                      <a:schemeClr val="bg1"/>
                    </a:solidFill>
                  </a:tcPr>
                </a:tc>
                <a:tc>
                  <a:txBody>
                    <a:bodyPr/>
                    <a:lstStyle/>
                    <a:p>
                      <a:pPr algn="ctr"/>
                      <a:r>
                        <a:rPr lang="en-GB" sz="1400" b="1" dirty="0">
                          <a:effectLst/>
                        </a:rPr>
                        <a:t>IIT </a:t>
                      </a:r>
                      <a:r>
                        <a:rPr lang="en-GB" sz="1400" b="1" dirty="0" err="1">
                          <a:effectLst/>
                        </a:rPr>
                        <a:t>Roorke</a:t>
                      </a:r>
                      <a:br>
                        <a:rPr lang="en-GB" sz="1400" b="1" dirty="0">
                          <a:effectLst/>
                        </a:rPr>
                      </a:br>
                      <a:r>
                        <a:rPr lang="en-GB" sz="1400" b="1" dirty="0">
                          <a:effectLst/>
                        </a:rPr>
                        <a:t>(Additive-</a:t>
                      </a:r>
                      <a:r>
                        <a:rPr lang="en-GB" sz="1400" b="1" dirty="0" err="1">
                          <a:effectLst/>
                        </a:rPr>
                        <a:t>Roadstab</a:t>
                      </a:r>
                      <a:r>
                        <a:rPr lang="en-GB" sz="1400" b="1" dirty="0">
                          <a:effectLst/>
                        </a:rPr>
                        <a:t>)</a:t>
                      </a:r>
                      <a:endParaRPr lang="en-IN" sz="1400" b="1" dirty="0">
                        <a:effectLst/>
                        <a:latin typeface="+mn-lt"/>
                        <a:ea typeface="Times New Roman" panose="02020603050405020304" pitchFamily="18" charset="0"/>
                      </a:endParaRPr>
                    </a:p>
                  </a:txBody>
                  <a:tcPr marL="64855" marR="64855" marT="0" marB="0" anchor="ctr">
                    <a:solidFill>
                      <a:schemeClr val="bg1"/>
                    </a:solidFill>
                  </a:tcPr>
                </a:tc>
                <a:tc>
                  <a:txBody>
                    <a:bodyPr/>
                    <a:lstStyle/>
                    <a:p>
                      <a:pPr algn="ctr"/>
                      <a:r>
                        <a:rPr lang="en-US" sz="1400" b="1" dirty="0">
                          <a:effectLst/>
                        </a:rPr>
                        <a:t>5.18 </a:t>
                      </a:r>
                      <a:r>
                        <a:rPr lang="en-GB" sz="1400" b="1" dirty="0">
                          <a:effectLst/>
                        </a:rPr>
                        <a:t>(7 days)</a:t>
                      </a:r>
                      <a:endParaRPr lang="en-IN" sz="1400" b="1" dirty="0">
                        <a:effectLst/>
                      </a:endParaRPr>
                    </a:p>
                    <a:p>
                      <a:pPr algn="ctr"/>
                      <a:r>
                        <a:rPr lang="en-US" sz="1400" b="1" dirty="0">
                          <a:effectLst/>
                        </a:rPr>
                        <a:t>6.93 </a:t>
                      </a:r>
                      <a:r>
                        <a:rPr lang="en-GB" sz="1400" b="1" dirty="0">
                          <a:effectLst/>
                        </a:rPr>
                        <a:t>(28 days)</a:t>
                      </a:r>
                      <a:endParaRPr lang="en-IN" sz="1400" b="1" dirty="0">
                        <a:effectLst/>
                        <a:latin typeface="+mn-lt"/>
                      </a:endParaRPr>
                    </a:p>
                  </a:txBody>
                  <a:tcPr marL="64855" marR="64855" marT="0" marB="0" anchor="ctr">
                    <a:solidFill>
                      <a:schemeClr val="bg1"/>
                    </a:solidFill>
                  </a:tcPr>
                </a:tc>
                <a:extLst>
                  <a:ext uri="{0D108BD9-81ED-4DB2-BD59-A6C34878D82A}">
                    <a16:rowId xmlns:a16="http://schemas.microsoft.com/office/drawing/2014/main" val="10002"/>
                  </a:ext>
                </a:extLst>
              </a:tr>
              <a:tr h="575248">
                <a:tc>
                  <a:txBody>
                    <a:bodyPr/>
                    <a:lstStyle/>
                    <a:p>
                      <a:pPr marL="88900" indent="0" algn="l" defTabSz="914400" rtl="0" eaLnBrk="1" fontAlgn="t" latinLnBrk="0" hangingPunct="1"/>
                      <a:r>
                        <a:rPr lang="en-IN" sz="1400" b="1" kern="1200" dirty="0">
                          <a:effectLst/>
                        </a:rPr>
                        <a:t>MRl04 Jam road km 424 to </a:t>
                      </a:r>
                      <a:r>
                        <a:rPr lang="en-IN" sz="1400" b="1" kern="1200" dirty="0" err="1">
                          <a:effectLst/>
                        </a:rPr>
                        <a:t>Laktaha</a:t>
                      </a:r>
                      <a:r>
                        <a:rPr lang="en-IN" sz="1400" b="1" kern="1200" dirty="0">
                          <a:effectLst/>
                        </a:rPr>
                        <a:t> </a:t>
                      </a:r>
                      <a:r>
                        <a:rPr lang="en-IN" sz="1400" b="1" kern="1200" dirty="0" err="1">
                          <a:effectLst/>
                        </a:rPr>
                        <a:t>ghat</a:t>
                      </a:r>
                      <a:r>
                        <a:rPr lang="en-IN" sz="1400" b="1" kern="1200" dirty="0">
                          <a:effectLst/>
                        </a:rPr>
                        <a:t> (Prayagraj)</a:t>
                      </a:r>
                      <a:endParaRPr lang="en-IN" sz="1400" b="1" kern="1200" dirty="0">
                        <a:solidFill>
                          <a:schemeClr val="tx1"/>
                        </a:solidFill>
                        <a:effectLst/>
                        <a:latin typeface="+mn-lt"/>
                        <a:ea typeface="+mn-ea"/>
                        <a:cs typeface="+mn-cs"/>
                      </a:endParaRPr>
                    </a:p>
                  </a:txBody>
                  <a:tcPr marL="5644" marR="5644" marT="5644" marB="0" anchor="ctr">
                    <a:solidFill>
                      <a:schemeClr val="accent6">
                        <a:lumMod val="20000"/>
                        <a:lumOff val="80000"/>
                      </a:schemeClr>
                    </a:solidFill>
                  </a:tcPr>
                </a:tc>
                <a:tc>
                  <a:txBody>
                    <a:bodyPr/>
                    <a:lstStyle/>
                    <a:p>
                      <a:pPr algn="ctr"/>
                      <a:r>
                        <a:rPr lang="en-US" sz="1400" b="1" dirty="0">
                          <a:effectLst/>
                        </a:rPr>
                        <a:t>2060</a:t>
                      </a:r>
                      <a:endParaRPr lang="en-IN" sz="1400" b="1" dirty="0">
                        <a:effectLst/>
                        <a:latin typeface="+mn-lt"/>
                        <a:ea typeface="Times New Roman" panose="02020603050405020304" pitchFamily="18" charset="0"/>
                      </a:endParaRPr>
                    </a:p>
                  </a:txBody>
                  <a:tcPr marL="64855" marR="64855" marT="0" marB="0" anchor="ctr">
                    <a:solidFill>
                      <a:schemeClr val="accent6">
                        <a:lumMod val="20000"/>
                        <a:lumOff val="80000"/>
                      </a:schemeClr>
                    </a:solidFill>
                  </a:tcPr>
                </a:tc>
                <a:tc>
                  <a:txBody>
                    <a:bodyPr/>
                    <a:lstStyle/>
                    <a:p>
                      <a:pPr algn="ctr"/>
                      <a:r>
                        <a:rPr lang="en-US" sz="1400" b="1" dirty="0">
                          <a:effectLst/>
                        </a:rPr>
                        <a:t>10</a:t>
                      </a:r>
                      <a:endParaRPr lang="en-IN" sz="1400" b="1" dirty="0">
                        <a:effectLst/>
                        <a:latin typeface="+mn-lt"/>
                        <a:ea typeface="Times New Roman" panose="02020603050405020304" pitchFamily="18" charset="0"/>
                      </a:endParaRPr>
                    </a:p>
                  </a:txBody>
                  <a:tcPr marL="64855" marR="64855" marT="0" marB="0" anchor="ctr">
                    <a:solidFill>
                      <a:schemeClr val="accent6">
                        <a:lumMod val="20000"/>
                        <a:lumOff val="80000"/>
                      </a:schemeClr>
                    </a:solidFill>
                  </a:tcPr>
                </a:tc>
                <a:tc>
                  <a:txBody>
                    <a:bodyPr/>
                    <a:lstStyle/>
                    <a:p>
                      <a:pPr algn="ctr"/>
                      <a:r>
                        <a:rPr lang="en-US" sz="1400" b="1" dirty="0">
                          <a:effectLst/>
                        </a:rPr>
                        <a:t>4</a:t>
                      </a:r>
                      <a:endParaRPr lang="en-IN" sz="1400" b="1" dirty="0">
                        <a:effectLst/>
                        <a:latin typeface="+mn-lt"/>
                        <a:ea typeface="Times New Roman" panose="02020603050405020304" pitchFamily="18" charset="0"/>
                      </a:endParaRPr>
                    </a:p>
                  </a:txBody>
                  <a:tcPr marL="64855" marR="64855" marT="0" marB="0" anchor="ctr">
                    <a:solidFill>
                      <a:schemeClr val="accent6">
                        <a:lumMod val="20000"/>
                        <a:lumOff val="80000"/>
                      </a:schemeClr>
                    </a:solidFill>
                  </a:tcPr>
                </a:tc>
                <a:tc>
                  <a:txBody>
                    <a:bodyPr/>
                    <a:lstStyle/>
                    <a:p>
                      <a:pPr algn="ctr"/>
                      <a:r>
                        <a:rPr lang="en-US" sz="1400" b="1" dirty="0">
                          <a:effectLst/>
                        </a:rPr>
                        <a:t>650 ml/cum</a:t>
                      </a:r>
                      <a:endParaRPr lang="en-IN" sz="1400" b="1" dirty="0">
                        <a:effectLst/>
                        <a:latin typeface="+mn-lt"/>
                        <a:ea typeface="Times New Roman" panose="02020603050405020304" pitchFamily="18" charset="0"/>
                      </a:endParaRPr>
                    </a:p>
                  </a:txBody>
                  <a:tcPr marL="64855" marR="64855" marT="0" marB="0" anchor="ctr">
                    <a:solidFill>
                      <a:schemeClr val="accent6">
                        <a:lumMod val="20000"/>
                        <a:lumOff val="80000"/>
                      </a:schemeClr>
                    </a:solidFill>
                  </a:tcPr>
                </a:tc>
                <a:tc>
                  <a:txBody>
                    <a:bodyPr/>
                    <a:lstStyle/>
                    <a:p>
                      <a:pPr algn="ctr"/>
                      <a:r>
                        <a:rPr lang="en-GB" sz="1400" b="1" dirty="0">
                          <a:effectLst/>
                        </a:rPr>
                        <a:t>IIT </a:t>
                      </a:r>
                      <a:r>
                        <a:rPr lang="en-GB" sz="1400" b="1" dirty="0" err="1">
                          <a:effectLst/>
                        </a:rPr>
                        <a:t>Roorke</a:t>
                      </a:r>
                      <a:br>
                        <a:rPr lang="en-GB" sz="1400" b="1" dirty="0">
                          <a:effectLst/>
                        </a:rPr>
                      </a:br>
                      <a:r>
                        <a:rPr lang="en-GB" sz="1400" b="1" dirty="0">
                          <a:effectLst/>
                        </a:rPr>
                        <a:t>(Additive-</a:t>
                      </a:r>
                      <a:r>
                        <a:rPr lang="en-GB" sz="1400" b="1" dirty="0" err="1">
                          <a:effectLst/>
                        </a:rPr>
                        <a:t>Baseseal</a:t>
                      </a:r>
                      <a:r>
                        <a:rPr lang="en-GB" sz="1400" b="1" dirty="0">
                          <a:effectLst/>
                        </a:rPr>
                        <a:t>)</a:t>
                      </a:r>
                      <a:endParaRPr lang="en-IN" sz="1400" b="1" dirty="0">
                        <a:effectLst/>
                        <a:latin typeface="+mn-lt"/>
                        <a:ea typeface="Times New Roman" panose="02020603050405020304" pitchFamily="18" charset="0"/>
                      </a:endParaRPr>
                    </a:p>
                  </a:txBody>
                  <a:tcPr marL="64855" marR="64855" marT="0" marB="0" anchor="ctr">
                    <a:solidFill>
                      <a:schemeClr val="accent6">
                        <a:lumMod val="20000"/>
                        <a:lumOff val="80000"/>
                      </a:schemeClr>
                    </a:solidFill>
                  </a:tcPr>
                </a:tc>
                <a:tc>
                  <a:txBody>
                    <a:bodyPr/>
                    <a:lstStyle/>
                    <a:p>
                      <a:pPr algn="ctr"/>
                      <a:r>
                        <a:rPr lang="en-US" sz="1400" b="1" dirty="0">
                          <a:effectLst/>
                        </a:rPr>
                        <a:t>4.51 </a:t>
                      </a:r>
                      <a:r>
                        <a:rPr lang="en-GB" sz="1400" b="1" dirty="0">
                          <a:effectLst/>
                        </a:rPr>
                        <a:t>(7 days)</a:t>
                      </a:r>
                      <a:endParaRPr lang="en-IN" sz="1400" b="1" dirty="0">
                        <a:effectLst/>
                      </a:endParaRPr>
                    </a:p>
                    <a:p>
                      <a:pPr algn="ctr"/>
                      <a:r>
                        <a:rPr lang="en-US" sz="1400" b="1" dirty="0">
                          <a:effectLst/>
                        </a:rPr>
                        <a:t>5.26 </a:t>
                      </a:r>
                      <a:r>
                        <a:rPr lang="en-GB" sz="1400" b="1" dirty="0">
                          <a:effectLst/>
                        </a:rPr>
                        <a:t>(28 days)</a:t>
                      </a:r>
                      <a:endParaRPr lang="en-IN" sz="1400" b="1" dirty="0">
                        <a:effectLst/>
                        <a:latin typeface="+mn-lt"/>
                      </a:endParaRPr>
                    </a:p>
                  </a:txBody>
                  <a:tcPr marL="64855" marR="64855" marT="0" marB="0" anchor="ctr">
                    <a:solidFill>
                      <a:schemeClr val="accent6">
                        <a:lumMod val="20000"/>
                        <a:lumOff val="80000"/>
                      </a:schemeClr>
                    </a:solidFill>
                  </a:tcPr>
                </a:tc>
                <a:extLst>
                  <a:ext uri="{0D108BD9-81ED-4DB2-BD59-A6C34878D82A}">
                    <a16:rowId xmlns:a16="http://schemas.microsoft.com/office/drawing/2014/main" val="10003"/>
                  </a:ext>
                </a:extLst>
              </a:tr>
              <a:tr h="530008">
                <a:tc>
                  <a:txBody>
                    <a:bodyPr/>
                    <a:lstStyle/>
                    <a:p>
                      <a:pPr algn="l"/>
                      <a:r>
                        <a:rPr lang="en-GB" sz="1400" b="1" dirty="0">
                          <a:effectLst/>
                        </a:rPr>
                        <a:t>T02 T01 (km 413) to </a:t>
                      </a:r>
                      <a:r>
                        <a:rPr lang="en-GB" sz="1400" b="1" dirty="0" err="1">
                          <a:effectLst/>
                        </a:rPr>
                        <a:t>Charkhari</a:t>
                      </a:r>
                      <a:endParaRPr lang="en-IN" sz="1400" b="1" dirty="0">
                        <a:effectLst/>
                      </a:endParaRPr>
                    </a:p>
                    <a:p>
                      <a:pPr algn="l"/>
                      <a:r>
                        <a:rPr lang="en-GB" sz="1400" b="1" dirty="0">
                          <a:effectLst/>
                        </a:rPr>
                        <a:t>(Hamirpur)</a:t>
                      </a:r>
                      <a:endParaRPr lang="en-IN" sz="1400" b="1" dirty="0">
                        <a:effectLst/>
                        <a:latin typeface="+mn-lt"/>
                        <a:ea typeface="Times New Roman" panose="02020603050405020304" pitchFamily="18" charset="0"/>
                      </a:endParaRPr>
                    </a:p>
                  </a:txBody>
                  <a:tcPr marL="64855" marR="64855" marT="0" marB="0" anchor="ctr">
                    <a:solidFill>
                      <a:schemeClr val="bg1"/>
                    </a:solidFill>
                  </a:tcPr>
                </a:tc>
                <a:tc>
                  <a:txBody>
                    <a:bodyPr/>
                    <a:lstStyle/>
                    <a:p>
                      <a:pPr algn="ctr"/>
                      <a:r>
                        <a:rPr lang="en-GB" sz="1400" b="1">
                          <a:effectLst/>
                        </a:rPr>
                        <a:t>2000 </a:t>
                      </a:r>
                      <a:endParaRPr lang="en-IN" sz="1400" b="1">
                        <a:effectLst/>
                        <a:latin typeface="+mn-lt"/>
                        <a:ea typeface="Times New Roman" panose="02020603050405020304" pitchFamily="18" charset="0"/>
                      </a:endParaRPr>
                    </a:p>
                  </a:txBody>
                  <a:tcPr marL="64855" marR="64855" marT="0" marB="0" anchor="ctr">
                    <a:solidFill>
                      <a:schemeClr val="bg1"/>
                    </a:solidFill>
                  </a:tcPr>
                </a:tc>
                <a:tc>
                  <a:txBody>
                    <a:bodyPr/>
                    <a:lstStyle/>
                    <a:p>
                      <a:pPr algn="ctr"/>
                      <a:r>
                        <a:rPr lang="en-GB" sz="1400" b="1" dirty="0">
                          <a:effectLst/>
                        </a:rPr>
                        <a:t>8.66</a:t>
                      </a:r>
                      <a:endParaRPr lang="en-IN" sz="1400" b="1" dirty="0">
                        <a:effectLst/>
                        <a:latin typeface="+mn-lt"/>
                        <a:ea typeface="Times New Roman" panose="02020603050405020304" pitchFamily="18" charset="0"/>
                      </a:endParaRPr>
                    </a:p>
                  </a:txBody>
                  <a:tcPr marL="64855" marR="64855" marT="0" marB="0" anchor="ctr">
                    <a:solidFill>
                      <a:schemeClr val="bg1"/>
                    </a:solidFill>
                  </a:tcPr>
                </a:tc>
                <a:tc>
                  <a:txBody>
                    <a:bodyPr/>
                    <a:lstStyle/>
                    <a:p>
                      <a:pPr algn="ctr"/>
                      <a:r>
                        <a:rPr lang="en-GB" sz="1400" b="1" dirty="0">
                          <a:effectLst/>
                        </a:rPr>
                        <a:t>5 </a:t>
                      </a:r>
                      <a:endParaRPr lang="en-IN" sz="1400" b="1" dirty="0">
                        <a:effectLst/>
                        <a:latin typeface="+mn-lt"/>
                        <a:ea typeface="Times New Roman" panose="02020603050405020304" pitchFamily="18" charset="0"/>
                      </a:endParaRPr>
                    </a:p>
                  </a:txBody>
                  <a:tcPr marL="64855" marR="64855" marT="0" marB="0" anchor="ctr">
                    <a:solidFill>
                      <a:schemeClr val="bg1"/>
                    </a:solidFill>
                  </a:tcPr>
                </a:tc>
                <a:tc>
                  <a:txBody>
                    <a:bodyPr/>
                    <a:lstStyle/>
                    <a:p>
                      <a:pPr algn="ctr"/>
                      <a:r>
                        <a:rPr lang="en-GB" sz="1400" b="1" dirty="0">
                          <a:effectLst/>
                        </a:rPr>
                        <a:t>2% of cement </a:t>
                      </a:r>
                      <a:endParaRPr lang="en-IN" sz="1400" b="1" dirty="0">
                        <a:effectLst/>
                        <a:latin typeface="+mn-lt"/>
                        <a:ea typeface="Times New Roman" panose="02020603050405020304" pitchFamily="18" charset="0"/>
                      </a:endParaRPr>
                    </a:p>
                  </a:txBody>
                  <a:tcPr marL="64855" marR="64855" marT="0" marB="0" anchor="ctr">
                    <a:solidFill>
                      <a:schemeClr val="bg1"/>
                    </a:solidFill>
                  </a:tcPr>
                </a:tc>
                <a:tc>
                  <a:txBody>
                    <a:bodyPr/>
                    <a:lstStyle/>
                    <a:p>
                      <a:pPr algn="ctr"/>
                      <a:r>
                        <a:rPr lang="en-GB" sz="1400" b="1" dirty="0" err="1">
                          <a:effectLst/>
                        </a:rPr>
                        <a:t>Terrastab</a:t>
                      </a:r>
                      <a:r>
                        <a:rPr lang="en-GB" sz="1400" b="1" dirty="0">
                          <a:effectLst/>
                        </a:rPr>
                        <a:t>/TIMAB NLBB, Netherlands (Additive-</a:t>
                      </a:r>
                      <a:r>
                        <a:rPr lang="en-GB" sz="1400" b="1" dirty="0" err="1">
                          <a:effectLst/>
                        </a:rPr>
                        <a:t>Geocrete</a:t>
                      </a:r>
                      <a:r>
                        <a:rPr lang="en-GB" sz="1400" b="1" dirty="0">
                          <a:effectLst/>
                        </a:rPr>
                        <a:t>)  </a:t>
                      </a:r>
                      <a:endParaRPr lang="en-IN" sz="1400" b="1" dirty="0">
                        <a:effectLst/>
                        <a:latin typeface="+mn-lt"/>
                        <a:ea typeface="Times New Roman" panose="02020603050405020304" pitchFamily="18" charset="0"/>
                      </a:endParaRPr>
                    </a:p>
                  </a:txBody>
                  <a:tcPr marL="64855" marR="64855" marT="0" marB="0" anchor="ctr">
                    <a:solidFill>
                      <a:schemeClr val="bg1"/>
                    </a:solidFill>
                  </a:tcPr>
                </a:tc>
                <a:tc>
                  <a:txBody>
                    <a:bodyPr/>
                    <a:lstStyle/>
                    <a:p>
                      <a:pPr algn="ctr"/>
                      <a:r>
                        <a:rPr lang="en-GB" sz="1400" b="1" dirty="0">
                          <a:effectLst/>
                        </a:rPr>
                        <a:t>5.15 (7 days)</a:t>
                      </a:r>
                      <a:endParaRPr lang="en-IN" sz="1400" b="1" dirty="0">
                        <a:effectLst/>
                      </a:endParaRPr>
                    </a:p>
                    <a:p>
                      <a:pPr algn="ctr"/>
                      <a:r>
                        <a:rPr lang="en-GB" sz="1400" b="1" dirty="0">
                          <a:effectLst/>
                        </a:rPr>
                        <a:t>8.77 (28 days)</a:t>
                      </a:r>
                      <a:endParaRPr lang="en-IN" sz="1400" b="1" dirty="0">
                        <a:effectLst/>
                        <a:latin typeface="+mn-lt"/>
                        <a:ea typeface="Times New Roman" panose="02020603050405020304" pitchFamily="18" charset="0"/>
                      </a:endParaRPr>
                    </a:p>
                  </a:txBody>
                  <a:tcPr marL="64855" marR="64855" marT="0" marB="0" anchor="ctr">
                    <a:solidFill>
                      <a:schemeClr val="bg1"/>
                    </a:solidFill>
                  </a:tcPr>
                </a:tc>
                <a:extLst>
                  <a:ext uri="{0D108BD9-81ED-4DB2-BD59-A6C34878D82A}">
                    <a16:rowId xmlns:a16="http://schemas.microsoft.com/office/drawing/2014/main" val="10004"/>
                  </a:ext>
                </a:extLst>
              </a:tr>
              <a:tr h="569311">
                <a:tc>
                  <a:txBody>
                    <a:bodyPr/>
                    <a:lstStyle/>
                    <a:p>
                      <a:pPr algn="l"/>
                      <a:r>
                        <a:rPr lang="en-GB" sz="1400" b="1" dirty="0">
                          <a:effectLst/>
                        </a:rPr>
                        <a:t>L060 </a:t>
                      </a:r>
                      <a:r>
                        <a:rPr lang="en-GB" sz="1400" b="1" dirty="0" err="1">
                          <a:effectLst/>
                        </a:rPr>
                        <a:t>Nouranga</a:t>
                      </a:r>
                      <a:r>
                        <a:rPr lang="en-GB" sz="1400" b="1" dirty="0">
                          <a:effectLst/>
                        </a:rPr>
                        <a:t>- </a:t>
                      </a:r>
                      <a:r>
                        <a:rPr lang="en-GB" sz="1400" b="1" dirty="0" err="1">
                          <a:effectLst/>
                        </a:rPr>
                        <a:t>Bakrai</a:t>
                      </a:r>
                      <a:r>
                        <a:rPr lang="en-GB" sz="1400" b="1" dirty="0">
                          <a:effectLst/>
                        </a:rPr>
                        <a:t> – </a:t>
                      </a:r>
                      <a:r>
                        <a:rPr lang="en-GB" sz="1400" b="1" dirty="0" err="1">
                          <a:effectLst/>
                        </a:rPr>
                        <a:t>Khota</a:t>
                      </a:r>
                      <a:r>
                        <a:rPr lang="en-GB" sz="1400" b="1" dirty="0">
                          <a:effectLst/>
                        </a:rPr>
                        <a:t> to </a:t>
                      </a:r>
                      <a:r>
                        <a:rPr lang="en-GB" sz="1400" b="1" dirty="0" err="1">
                          <a:effectLst/>
                        </a:rPr>
                        <a:t>Tooka</a:t>
                      </a:r>
                      <a:r>
                        <a:rPr lang="en-GB" sz="1400" b="1" dirty="0">
                          <a:effectLst/>
                        </a:rPr>
                        <a:t> (</a:t>
                      </a:r>
                      <a:r>
                        <a:rPr lang="en-GB" sz="1400" b="1" dirty="0" err="1">
                          <a:effectLst/>
                        </a:rPr>
                        <a:t>Hamirpur</a:t>
                      </a:r>
                      <a:r>
                        <a:rPr lang="en-GB" sz="1400" b="1" dirty="0">
                          <a:effectLst/>
                        </a:rPr>
                        <a:t>)</a:t>
                      </a:r>
                      <a:endParaRPr lang="en-IN" sz="1400" b="1" dirty="0">
                        <a:effectLst/>
                        <a:latin typeface="+mn-lt"/>
                        <a:ea typeface="Times New Roman" panose="02020603050405020304" pitchFamily="18" charset="0"/>
                      </a:endParaRPr>
                    </a:p>
                  </a:txBody>
                  <a:tcPr marL="64855" marR="64855" marT="0" marB="0" anchor="ctr">
                    <a:solidFill>
                      <a:schemeClr val="accent6">
                        <a:lumMod val="20000"/>
                        <a:lumOff val="80000"/>
                      </a:schemeClr>
                    </a:solidFill>
                  </a:tcPr>
                </a:tc>
                <a:tc>
                  <a:txBody>
                    <a:bodyPr/>
                    <a:lstStyle/>
                    <a:p>
                      <a:pPr algn="ctr"/>
                      <a:r>
                        <a:rPr lang="en-GB" sz="1400" b="1">
                          <a:effectLst/>
                        </a:rPr>
                        <a:t>2000</a:t>
                      </a:r>
                      <a:endParaRPr lang="en-IN" sz="1400" b="1">
                        <a:effectLst/>
                        <a:latin typeface="+mn-lt"/>
                        <a:ea typeface="Times New Roman" panose="02020603050405020304" pitchFamily="18" charset="0"/>
                      </a:endParaRPr>
                    </a:p>
                  </a:txBody>
                  <a:tcPr marL="64855" marR="64855" marT="0" marB="0" anchor="ctr">
                    <a:solidFill>
                      <a:schemeClr val="accent6">
                        <a:lumMod val="20000"/>
                        <a:lumOff val="80000"/>
                      </a:schemeClr>
                    </a:solidFill>
                  </a:tcPr>
                </a:tc>
                <a:tc>
                  <a:txBody>
                    <a:bodyPr/>
                    <a:lstStyle/>
                    <a:p>
                      <a:pPr algn="ctr"/>
                      <a:r>
                        <a:rPr lang="en-GB" sz="1400" b="1">
                          <a:effectLst/>
                        </a:rPr>
                        <a:t>9.73</a:t>
                      </a:r>
                      <a:endParaRPr lang="en-IN" sz="1400" b="1">
                        <a:effectLst/>
                        <a:latin typeface="+mn-lt"/>
                        <a:ea typeface="Times New Roman" panose="02020603050405020304" pitchFamily="18" charset="0"/>
                      </a:endParaRPr>
                    </a:p>
                  </a:txBody>
                  <a:tcPr marL="64855" marR="64855" marT="0" marB="0" anchor="ctr">
                    <a:solidFill>
                      <a:schemeClr val="accent6">
                        <a:lumMod val="20000"/>
                        <a:lumOff val="80000"/>
                      </a:schemeClr>
                    </a:solidFill>
                  </a:tcPr>
                </a:tc>
                <a:tc>
                  <a:txBody>
                    <a:bodyPr/>
                    <a:lstStyle/>
                    <a:p>
                      <a:pPr algn="ctr"/>
                      <a:r>
                        <a:rPr lang="en-GB" sz="1400" b="1" dirty="0">
                          <a:effectLst/>
                        </a:rPr>
                        <a:t>5 </a:t>
                      </a:r>
                      <a:endParaRPr lang="en-IN" sz="1400" b="1" dirty="0">
                        <a:effectLst/>
                        <a:latin typeface="+mn-lt"/>
                        <a:ea typeface="Times New Roman" panose="02020603050405020304" pitchFamily="18" charset="0"/>
                      </a:endParaRPr>
                    </a:p>
                  </a:txBody>
                  <a:tcPr marL="64855" marR="64855" marT="0" marB="0" anchor="ctr">
                    <a:solidFill>
                      <a:schemeClr val="accent6">
                        <a:lumMod val="20000"/>
                        <a:lumOff val="80000"/>
                      </a:schemeClr>
                    </a:solidFill>
                  </a:tcPr>
                </a:tc>
                <a:tc>
                  <a:txBody>
                    <a:bodyPr/>
                    <a:lstStyle/>
                    <a:p>
                      <a:pPr algn="ctr"/>
                      <a:r>
                        <a:rPr lang="en-GB" sz="1400" b="1" dirty="0">
                          <a:effectLst/>
                        </a:rPr>
                        <a:t>1.5% of cement </a:t>
                      </a:r>
                      <a:endParaRPr lang="en-IN" sz="1400" b="1" dirty="0">
                        <a:effectLst/>
                        <a:latin typeface="+mn-lt"/>
                        <a:ea typeface="Times New Roman" panose="02020603050405020304" pitchFamily="18" charset="0"/>
                      </a:endParaRPr>
                    </a:p>
                  </a:txBody>
                  <a:tcPr marL="64855" marR="64855" marT="0" marB="0" anchor="ctr">
                    <a:solidFill>
                      <a:schemeClr val="accent6">
                        <a:lumMod val="20000"/>
                        <a:lumOff val="80000"/>
                      </a:schemeClr>
                    </a:solidFill>
                  </a:tcPr>
                </a:tc>
                <a:tc>
                  <a:txBody>
                    <a:bodyPr/>
                    <a:lstStyle/>
                    <a:p>
                      <a:pPr algn="ctr"/>
                      <a:r>
                        <a:rPr lang="en-GB" sz="1400" b="1" dirty="0" err="1">
                          <a:effectLst/>
                        </a:rPr>
                        <a:t>Terrastab</a:t>
                      </a:r>
                      <a:r>
                        <a:rPr lang="en-GB" sz="1400" b="1" dirty="0">
                          <a:effectLst/>
                        </a:rPr>
                        <a:t>/TIMAB NLBB, Netherlands (Additive-</a:t>
                      </a:r>
                      <a:r>
                        <a:rPr lang="en-GB" sz="1400" b="1" dirty="0" err="1">
                          <a:effectLst/>
                        </a:rPr>
                        <a:t>Geocrete</a:t>
                      </a:r>
                      <a:r>
                        <a:rPr lang="en-GB" sz="1400" b="1" dirty="0">
                          <a:effectLst/>
                        </a:rPr>
                        <a:t>)  </a:t>
                      </a:r>
                      <a:endParaRPr lang="en-IN" sz="1400" b="1" dirty="0">
                        <a:effectLst/>
                        <a:latin typeface="+mn-lt"/>
                        <a:ea typeface="Times New Roman" panose="02020603050405020304" pitchFamily="18" charset="0"/>
                      </a:endParaRPr>
                    </a:p>
                  </a:txBody>
                  <a:tcPr marL="64855" marR="64855" marT="0" marB="0" anchor="ctr">
                    <a:solidFill>
                      <a:schemeClr val="accent6">
                        <a:lumMod val="20000"/>
                        <a:lumOff val="80000"/>
                      </a:schemeClr>
                    </a:solidFill>
                  </a:tcPr>
                </a:tc>
                <a:tc>
                  <a:txBody>
                    <a:bodyPr/>
                    <a:lstStyle/>
                    <a:p>
                      <a:pPr algn="ctr"/>
                      <a:r>
                        <a:rPr lang="en-GB" sz="1400" b="1" dirty="0">
                          <a:effectLst/>
                        </a:rPr>
                        <a:t>5.66 (7 days)</a:t>
                      </a:r>
                      <a:endParaRPr lang="en-IN" sz="1400" b="1" dirty="0">
                        <a:effectLst/>
                      </a:endParaRPr>
                    </a:p>
                    <a:p>
                      <a:pPr algn="ctr"/>
                      <a:r>
                        <a:rPr lang="en-GB" sz="1400" b="1" dirty="0">
                          <a:effectLst/>
                        </a:rPr>
                        <a:t>8.65 (28 days)</a:t>
                      </a:r>
                      <a:endParaRPr lang="en-IN" sz="1400" b="1" dirty="0">
                        <a:effectLst/>
                        <a:latin typeface="+mn-lt"/>
                        <a:ea typeface="Times New Roman" panose="02020603050405020304" pitchFamily="18" charset="0"/>
                      </a:endParaRPr>
                    </a:p>
                  </a:txBody>
                  <a:tcPr marL="64855" marR="64855" marT="0" marB="0" anchor="ctr">
                    <a:solidFill>
                      <a:schemeClr val="accent6">
                        <a:lumMod val="20000"/>
                        <a:lumOff val="80000"/>
                      </a:schemeClr>
                    </a:solidFill>
                  </a:tcPr>
                </a:tc>
                <a:extLst>
                  <a:ext uri="{0D108BD9-81ED-4DB2-BD59-A6C34878D82A}">
                    <a16:rowId xmlns:a16="http://schemas.microsoft.com/office/drawing/2014/main" val="10005"/>
                  </a:ext>
                </a:extLst>
              </a:tr>
              <a:tr h="530008">
                <a:tc>
                  <a:txBody>
                    <a:bodyPr/>
                    <a:lstStyle/>
                    <a:p>
                      <a:pPr algn="l"/>
                      <a:r>
                        <a:rPr lang="en-GB" sz="1400" b="1" dirty="0">
                          <a:effectLst/>
                        </a:rPr>
                        <a:t>MRL06 – T01 to </a:t>
                      </a:r>
                      <a:r>
                        <a:rPr lang="en-GB" sz="1400" b="1" dirty="0" err="1">
                          <a:effectLst/>
                        </a:rPr>
                        <a:t>Gobara</a:t>
                      </a:r>
                      <a:endParaRPr lang="en-IN" sz="1400" b="1" dirty="0">
                        <a:effectLst/>
                      </a:endParaRPr>
                    </a:p>
                    <a:p>
                      <a:pPr algn="l"/>
                      <a:r>
                        <a:rPr lang="en-GB" sz="1400" b="1" dirty="0">
                          <a:effectLst/>
                        </a:rPr>
                        <a:t>(Jhansi)</a:t>
                      </a:r>
                      <a:endParaRPr lang="en-IN" sz="1400" b="1" dirty="0">
                        <a:effectLst/>
                        <a:latin typeface="+mn-lt"/>
                        <a:ea typeface="Times New Roman" panose="02020603050405020304" pitchFamily="18" charset="0"/>
                      </a:endParaRPr>
                    </a:p>
                  </a:txBody>
                  <a:tcPr marL="64855" marR="64855" marT="0" marB="0" anchor="ctr">
                    <a:solidFill>
                      <a:schemeClr val="bg1"/>
                    </a:solidFill>
                  </a:tcPr>
                </a:tc>
                <a:tc>
                  <a:txBody>
                    <a:bodyPr/>
                    <a:lstStyle/>
                    <a:p>
                      <a:pPr algn="ctr"/>
                      <a:r>
                        <a:rPr lang="en-GB" sz="1400" b="1" dirty="0">
                          <a:effectLst/>
                        </a:rPr>
                        <a:t>2000</a:t>
                      </a:r>
                      <a:endParaRPr lang="en-IN" sz="1400" b="1" dirty="0">
                        <a:effectLst/>
                        <a:latin typeface="+mn-lt"/>
                        <a:ea typeface="Times New Roman" panose="02020603050405020304" pitchFamily="18" charset="0"/>
                      </a:endParaRPr>
                    </a:p>
                  </a:txBody>
                  <a:tcPr marL="64855" marR="64855" marT="0" marB="0" anchor="ctr">
                    <a:solidFill>
                      <a:schemeClr val="bg1"/>
                    </a:solidFill>
                  </a:tcPr>
                </a:tc>
                <a:tc>
                  <a:txBody>
                    <a:bodyPr/>
                    <a:lstStyle/>
                    <a:p>
                      <a:pPr algn="ctr"/>
                      <a:r>
                        <a:rPr lang="en-GB" sz="1400" b="1" dirty="0">
                          <a:effectLst/>
                        </a:rPr>
                        <a:t>5.30</a:t>
                      </a:r>
                      <a:endParaRPr lang="en-IN" sz="1400" b="1" dirty="0">
                        <a:effectLst/>
                        <a:latin typeface="+mn-lt"/>
                        <a:ea typeface="Times New Roman" panose="02020603050405020304" pitchFamily="18" charset="0"/>
                      </a:endParaRPr>
                    </a:p>
                  </a:txBody>
                  <a:tcPr marL="64855" marR="64855" marT="0" marB="0" anchor="ctr">
                    <a:solidFill>
                      <a:schemeClr val="bg1"/>
                    </a:solidFill>
                  </a:tcPr>
                </a:tc>
                <a:tc>
                  <a:txBody>
                    <a:bodyPr/>
                    <a:lstStyle/>
                    <a:p>
                      <a:pPr algn="ctr"/>
                      <a:r>
                        <a:rPr lang="en-GB" sz="1400" b="1" dirty="0">
                          <a:effectLst/>
                        </a:rPr>
                        <a:t>5 </a:t>
                      </a:r>
                      <a:endParaRPr lang="en-IN" sz="1400" b="1" dirty="0">
                        <a:effectLst/>
                        <a:latin typeface="+mn-lt"/>
                        <a:ea typeface="Times New Roman" panose="02020603050405020304" pitchFamily="18" charset="0"/>
                      </a:endParaRPr>
                    </a:p>
                  </a:txBody>
                  <a:tcPr marL="64855" marR="64855" marT="0" marB="0" anchor="ctr">
                    <a:solidFill>
                      <a:schemeClr val="bg1"/>
                    </a:solidFill>
                  </a:tcPr>
                </a:tc>
                <a:tc>
                  <a:txBody>
                    <a:bodyPr/>
                    <a:lstStyle/>
                    <a:p>
                      <a:pPr algn="ctr"/>
                      <a:r>
                        <a:rPr lang="en-GB" sz="1400" b="1" dirty="0">
                          <a:effectLst/>
                        </a:rPr>
                        <a:t>1.5% of cement</a:t>
                      </a:r>
                      <a:endParaRPr lang="en-IN" sz="1400" b="1" dirty="0">
                        <a:effectLst/>
                        <a:latin typeface="+mn-lt"/>
                        <a:ea typeface="Times New Roman" panose="02020603050405020304" pitchFamily="18" charset="0"/>
                      </a:endParaRPr>
                    </a:p>
                  </a:txBody>
                  <a:tcPr marL="64855" marR="64855" marT="0" marB="0" anchor="ctr">
                    <a:solidFill>
                      <a:schemeClr val="bg1"/>
                    </a:solidFill>
                  </a:tcPr>
                </a:tc>
                <a:tc>
                  <a:txBody>
                    <a:bodyPr/>
                    <a:lstStyle/>
                    <a:p>
                      <a:pPr algn="ctr"/>
                      <a:r>
                        <a:rPr lang="en-GB" sz="1400" b="1" dirty="0" err="1">
                          <a:effectLst/>
                        </a:rPr>
                        <a:t>Terrastab</a:t>
                      </a:r>
                      <a:r>
                        <a:rPr lang="en-GB" sz="1400" b="1" dirty="0">
                          <a:effectLst/>
                        </a:rPr>
                        <a:t>/TIMAB NLBB, Netherlands (Additive-</a:t>
                      </a:r>
                      <a:r>
                        <a:rPr lang="en-GB" sz="1400" b="1" dirty="0" err="1">
                          <a:effectLst/>
                        </a:rPr>
                        <a:t>Geocrete</a:t>
                      </a:r>
                      <a:r>
                        <a:rPr lang="en-GB" sz="1400" b="1" dirty="0">
                          <a:effectLst/>
                        </a:rPr>
                        <a:t>)  </a:t>
                      </a:r>
                      <a:endParaRPr lang="en-IN" sz="1400" b="1" dirty="0">
                        <a:effectLst/>
                        <a:latin typeface="+mn-lt"/>
                        <a:ea typeface="Times New Roman" panose="02020603050405020304" pitchFamily="18" charset="0"/>
                      </a:endParaRPr>
                    </a:p>
                  </a:txBody>
                  <a:tcPr marL="64855" marR="64855" marT="0" marB="0" anchor="ctr">
                    <a:solidFill>
                      <a:schemeClr val="bg1"/>
                    </a:solidFill>
                  </a:tcPr>
                </a:tc>
                <a:tc>
                  <a:txBody>
                    <a:bodyPr/>
                    <a:lstStyle/>
                    <a:p>
                      <a:pPr algn="ctr"/>
                      <a:r>
                        <a:rPr lang="en-GB" sz="1400" b="1" dirty="0">
                          <a:effectLst/>
                        </a:rPr>
                        <a:t>5.41 (7 days)</a:t>
                      </a:r>
                      <a:endParaRPr lang="en-IN" sz="1400" b="1" dirty="0">
                        <a:effectLst/>
                      </a:endParaRPr>
                    </a:p>
                    <a:p>
                      <a:pPr algn="ctr"/>
                      <a:r>
                        <a:rPr lang="en-GB" sz="1400" b="1" dirty="0">
                          <a:effectLst/>
                        </a:rPr>
                        <a:t>8.62 (28 days)</a:t>
                      </a:r>
                      <a:endParaRPr lang="en-IN" sz="1400" b="1" dirty="0">
                        <a:effectLst/>
                        <a:latin typeface="+mn-lt"/>
                        <a:ea typeface="Times New Roman" panose="02020603050405020304" pitchFamily="18" charset="0"/>
                      </a:endParaRPr>
                    </a:p>
                  </a:txBody>
                  <a:tcPr marL="64855" marR="64855" marT="0" marB="0" anchor="ctr">
                    <a:solidFill>
                      <a:schemeClr val="bg1"/>
                    </a:solidFill>
                  </a:tcPr>
                </a:tc>
                <a:extLst>
                  <a:ext uri="{0D108BD9-81ED-4DB2-BD59-A6C34878D82A}">
                    <a16:rowId xmlns:a16="http://schemas.microsoft.com/office/drawing/2014/main" val="10006"/>
                  </a:ext>
                </a:extLst>
              </a:tr>
              <a:tr h="505603">
                <a:tc>
                  <a:txBody>
                    <a:bodyPr/>
                    <a:lstStyle/>
                    <a:p>
                      <a:pPr algn="l"/>
                      <a:r>
                        <a:rPr lang="en-GB" sz="1400" b="1" dirty="0">
                          <a:effectLst/>
                        </a:rPr>
                        <a:t>T04- </a:t>
                      </a:r>
                      <a:r>
                        <a:rPr lang="en-GB" sz="1400" b="1" dirty="0" err="1">
                          <a:effectLst/>
                        </a:rPr>
                        <a:t>Etmadpur</a:t>
                      </a:r>
                      <a:r>
                        <a:rPr lang="en-GB" sz="1400" b="1" dirty="0">
                          <a:effectLst/>
                        </a:rPr>
                        <a:t> to </a:t>
                      </a:r>
                      <a:r>
                        <a:rPr lang="en-GB" sz="1400" b="1" dirty="0" err="1">
                          <a:effectLst/>
                        </a:rPr>
                        <a:t>Barhan</a:t>
                      </a:r>
                      <a:endParaRPr lang="en-IN" sz="1400" b="1" dirty="0">
                        <a:effectLst/>
                      </a:endParaRPr>
                    </a:p>
                    <a:p>
                      <a:pPr algn="l"/>
                      <a:r>
                        <a:rPr lang="en-GB" sz="1400" b="1" dirty="0">
                          <a:effectLst/>
                        </a:rPr>
                        <a:t>(Agra)</a:t>
                      </a:r>
                      <a:endParaRPr lang="en-IN" sz="1400" b="1" dirty="0">
                        <a:solidFill>
                          <a:schemeClr val="tx1"/>
                        </a:solidFill>
                        <a:effectLst/>
                        <a:latin typeface="+mn-lt"/>
                        <a:ea typeface="Times New Roman" panose="02020603050405020304" pitchFamily="18" charset="0"/>
                      </a:endParaRPr>
                    </a:p>
                  </a:txBody>
                  <a:tcPr marL="64855" marR="64855" marT="0" marB="0" anchor="ctr">
                    <a:solidFill>
                      <a:schemeClr val="accent6">
                        <a:lumMod val="20000"/>
                        <a:lumOff val="80000"/>
                      </a:schemeClr>
                    </a:solidFill>
                  </a:tcPr>
                </a:tc>
                <a:tc>
                  <a:txBody>
                    <a:bodyPr/>
                    <a:lstStyle/>
                    <a:p>
                      <a:pPr algn="ctr"/>
                      <a:r>
                        <a:rPr lang="en-GB" sz="1400" b="1" dirty="0">
                          <a:effectLst/>
                        </a:rPr>
                        <a:t>2352 </a:t>
                      </a:r>
                      <a:endParaRPr lang="en-IN" sz="1400" b="1" dirty="0">
                        <a:effectLst/>
                        <a:latin typeface="+mn-lt"/>
                        <a:ea typeface="Times New Roman" panose="02020603050405020304" pitchFamily="18" charset="0"/>
                      </a:endParaRPr>
                    </a:p>
                  </a:txBody>
                  <a:tcPr marL="64855" marR="64855" marT="0" marB="0" anchor="ctr">
                    <a:solidFill>
                      <a:schemeClr val="accent6">
                        <a:lumMod val="20000"/>
                        <a:lumOff val="80000"/>
                      </a:schemeClr>
                    </a:solidFill>
                  </a:tcPr>
                </a:tc>
                <a:tc>
                  <a:txBody>
                    <a:bodyPr/>
                    <a:lstStyle/>
                    <a:p>
                      <a:pPr algn="ctr"/>
                      <a:r>
                        <a:rPr lang="en-GB" sz="1400" b="1">
                          <a:effectLst/>
                        </a:rPr>
                        <a:t>6.50</a:t>
                      </a:r>
                      <a:endParaRPr lang="en-IN" sz="1400" b="1">
                        <a:effectLst/>
                        <a:latin typeface="+mn-lt"/>
                        <a:ea typeface="Times New Roman" panose="02020603050405020304" pitchFamily="18" charset="0"/>
                      </a:endParaRPr>
                    </a:p>
                  </a:txBody>
                  <a:tcPr marL="64855" marR="64855" marT="0" marB="0" anchor="ctr">
                    <a:solidFill>
                      <a:schemeClr val="accent6">
                        <a:lumMod val="20000"/>
                        <a:lumOff val="80000"/>
                      </a:schemeClr>
                    </a:solidFill>
                  </a:tcPr>
                </a:tc>
                <a:tc>
                  <a:txBody>
                    <a:bodyPr/>
                    <a:lstStyle/>
                    <a:p>
                      <a:pPr algn="ctr"/>
                      <a:r>
                        <a:rPr lang="en-GB" sz="1400" b="1" dirty="0">
                          <a:effectLst/>
                        </a:rPr>
                        <a:t>4</a:t>
                      </a:r>
                      <a:endParaRPr lang="en-IN" sz="1400" b="1" dirty="0">
                        <a:effectLst/>
                        <a:latin typeface="+mn-lt"/>
                        <a:ea typeface="Times New Roman" panose="02020603050405020304" pitchFamily="18" charset="0"/>
                      </a:endParaRPr>
                    </a:p>
                  </a:txBody>
                  <a:tcPr marL="64855" marR="64855" marT="0" marB="0" anchor="ctr">
                    <a:solidFill>
                      <a:schemeClr val="accent6">
                        <a:lumMod val="20000"/>
                        <a:lumOff val="80000"/>
                      </a:schemeClr>
                    </a:solidFill>
                  </a:tcPr>
                </a:tc>
                <a:tc>
                  <a:txBody>
                    <a:bodyPr/>
                    <a:lstStyle/>
                    <a:p>
                      <a:pPr algn="ctr"/>
                      <a:r>
                        <a:rPr lang="en-GB" sz="1400" b="1" dirty="0">
                          <a:effectLst/>
                        </a:rPr>
                        <a:t>3.5% of cement </a:t>
                      </a:r>
                      <a:endParaRPr lang="en-IN" sz="1400" b="1" dirty="0">
                        <a:effectLst/>
                        <a:latin typeface="+mn-lt"/>
                        <a:ea typeface="Times New Roman" panose="02020603050405020304" pitchFamily="18" charset="0"/>
                      </a:endParaRPr>
                    </a:p>
                  </a:txBody>
                  <a:tcPr marL="64855" marR="64855" marT="0" marB="0" anchor="ctr">
                    <a:solidFill>
                      <a:schemeClr val="accent6">
                        <a:lumMod val="20000"/>
                        <a:lumOff val="80000"/>
                      </a:schemeClr>
                    </a:solidFill>
                  </a:tcPr>
                </a:tc>
                <a:tc>
                  <a:txBody>
                    <a:bodyPr/>
                    <a:lstStyle/>
                    <a:p>
                      <a:pPr algn="ctr"/>
                      <a:r>
                        <a:rPr lang="en-GB" sz="1400" b="1" dirty="0">
                          <a:effectLst/>
                        </a:rPr>
                        <a:t>IIT </a:t>
                      </a:r>
                      <a:r>
                        <a:rPr lang="en-GB" sz="1400" b="1" dirty="0" err="1">
                          <a:effectLst/>
                        </a:rPr>
                        <a:t>Roorke</a:t>
                      </a:r>
                      <a:br>
                        <a:rPr lang="en-GB" sz="1400" b="1" dirty="0">
                          <a:effectLst/>
                        </a:rPr>
                      </a:br>
                      <a:r>
                        <a:rPr lang="en-GB" sz="1400" b="1" dirty="0">
                          <a:effectLst/>
                        </a:rPr>
                        <a:t>(Additive-</a:t>
                      </a:r>
                      <a:r>
                        <a:rPr lang="en-GB" sz="1400" b="1" dirty="0" err="1">
                          <a:effectLst/>
                        </a:rPr>
                        <a:t>Geopave</a:t>
                      </a:r>
                      <a:r>
                        <a:rPr lang="en-GB" sz="1400" b="1" dirty="0">
                          <a:effectLst/>
                        </a:rPr>
                        <a:t>)</a:t>
                      </a:r>
                      <a:endParaRPr lang="en-IN" sz="1400" b="1" dirty="0">
                        <a:effectLst/>
                        <a:latin typeface="+mn-lt"/>
                        <a:ea typeface="Times New Roman" panose="02020603050405020304" pitchFamily="18" charset="0"/>
                      </a:endParaRPr>
                    </a:p>
                  </a:txBody>
                  <a:tcPr marL="64855" marR="64855" marT="0" marB="0" anchor="ctr">
                    <a:solidFill>
                      <a:schemeClr val="accent6">
                        <a:lumMod val="20000"/>
                        <a:lumOff val="80000"/>
                      </a:schemeClr>
                    </a:solidFill>
                  </a:tcPr>
                </a:tc>
                <a:tc>
                  <a:txBody>
                    <a:bodyPr/>
                    <a:lstStyle/>
                    <a:p>
                      <a:pPr algn="ctr"/>
                      <a:r>
                        <a:rPr lang="en-GB" sz="1400" b="1" dirty="0">
                          <a:effectLst/>
                        </a:rPr>
                        <a:t>5.26 (28 days)</a:t>
                      </a:r>
                      <a:endParaRPr lang="en-IN" sz="1400" b="1" dirty="0">
                        <a:effectLst/>
                        <a:latin typeface="+mn-lt"/>
                        <a:ea typeface="Times New Roman" panose="02020603050405020304" pitchFamily="18" charset="0"/>
                      </a:endParaRPr>
                    </a:p>
                  </a:txBody>
                  <a:tcPr marL="64855" marR="64855" marT="0" marB="0" anchor="ctr">
                    <a:solidFill>
                      <a:schemeClr val="accent6">
                        <a:lumMod val="20000"/>
                        <a:lumOff val="80000"/>
                      </a:schemeClr>
                    </a:solidFill>
                  </a:tcPr>
                </a:tc>
                <a:extLst>
                  <a:ext uri="{0D108BD9-81ED-4DB2-BD59-A6C34878D82A}">
                    <a16:rowId xmlns:a16="http://schemas.microsoft.com/office/drawing/2014/main" val="10007"/>
                  </a:ext>
                </a:extLst>
              </a:tr>
              <a:tr h="5053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kern="1200" dirty="0">
                          <a:effectLst/>
                        </a:rPr>
                        <a:t>T01- </a:t>
                      </a:r>
                      <a:r>
                        <a:rPr lang="en-IN" sz="1400" b="1" kern="1200" dirty="0" err="1">
                          <a:effectLst/>
                        </a:rPr>
                        <a:t>BaldevMai</a:t>
                      </a:r>
                      <a:r>
                        <a:rPr lang="en-IN" sz="1400" b="1" kern="1200" dirty="0">
                          <a:effectLst/>
                        </a:rPr>
                        <a:t> to </a:t>
                      </a:r>
                      <a:r>
                        <a:rPr lang="en-IN" sz="1400" b="1" kern="1200" dirty="0" err="1">
                          <a:effectLst/>
                        </a:rPr>
                        <a:t>Khandoli</a:t>
                      </a:r>
                      <a:r>
                        <a:rPr lang="en-IN" sz="1400" b="1" kern="1200" dirty="0">
                          <a:effectLst/>
                        </a:rPr>
                        <a:t> </a:t>
                      </a:r>
                    </a:p>
                    <a:p>
                      <a:pPr algn="l"/>
                      <a:r>
                        <a:rPr lang="en-IN" sz="1400" b="1" dirty="0">
                          <a:effectLst/>
                        </a:rPr>
                        <a:t>(</a:t>
                      </a:r>
                      <a:r>
                        <a:rPr lang="en-IN" sz="1400" b="1" dirty="0" err="1">
                          <a:effectLst/>
                        </a:rPr>
                        <a:t>Hathras</a:t>
                      </a:r>
                      <a:r>
                        <a:rPr lang="en-IN" sz="1400" b="1" dirty="0">
                          <a:effectLst/>
                        </a:rPr>
                        <a:t>)</a:t>
                      </a:r>
                      <a:endParaRPr lang="en-IN" sz="1400" b="1" dirty="0">
                        <a:solidFill>
                          <a:schemeClr val="tx1"/>
                        </a:solidFill>
                        <a:effectLst/>
                        <a:latin typeface="+mn-lt"/>
                        <a:ea typeface="Times New Roman" panose="02020603050405020304" pitchFamily="18" charset="0"/>
                      </a:endParaRPr>
                    </a:p>
                  </a:txBody>
                  <a:tcPr marL="64855" marR="64855" marT="0" marB="0" anchor="ctr">
                    <a:solidFill>
                      <a:schemeClr val="bg1"/>
                    </a:solidFill>
                  </a:tcPr>
                </a:tc>
                <a:tc>
                  <a:txBody>
                    <a:bodyPr/>
                    <a:lstStyle/>
                    <a:p>
                      <a:pPr algn="ctr"/>
                      <a:r>
                        <a:rPr lang="en-US" sz="1400" b="1" dirty="0">
                          <a:effectLst/>
                        </a:rPr>
                        <a:t>1987</a:t>
                      </a:r>
                      <a:endParaRPr lang="en-IN" sz="1400" b="1" dirty="0">
                        <a:effectLst/>
                        <a:latin typeface="+mn-lt"/>
                        <a:ea typeface="Times New Roman" panose="02020603050405020304" pitchFamily="18" charset="0"/>
                      </a:endParaRPr>
                    </a:p>
                  </a:txBody>
                  <a:tcPr marL="64855" marR="64855" marT="0" marB="0" anchor="ctr">
                    <a:solidFill>
                      <a:schemeClr val="bg1"/>
                    </a:solidFill>
                  </a:tcPr>
                </a:tc>
                <a:tc>
                  <a:txBody>
                    <a:bodyPr/>
                    <a:lstStyle/>
                    <a:p>
                      <a:pPr algn="ctr"/>
                      <a:r>
                        <a:rPr lang="en-US" sz="1400" b="1" dirty="0">
                          <a:effectLst/>
                        </a:rPr>
                        <a:t>7.58</a:t>
                      </a:r>
                      <a:endParaRPr lang="en-IN" sz="1400" b="1" dirty="0">
                        <a:effectLst/>
                        <a:latin typeface="+mn-lt"/>
                        <a:ea typeface="Times New Roman" panose="02020603050405020304" pitchFamily="18" charset="0"/>
                      </a:endParaRPr>
                    </a:p>
                  </a:txBody>
                  <a:tcPr marL="64855" marR="64855" marT="0" marB="0" anchor="ctr">
                    <a:solidFill>
                      <a:schemeClr val="bg1"/>
                    </a:solidFill>
                  </a:tcPr>
                </a:tc>
                <a:tc>
                  <a:txBody>
                    <a:bodyPr/>
                    <a:lstStyle/>
                    <a:p>
                      <a:pPr algn="ctr"/>
                      <a:r>
                        <a:rPr lang="en-US" sz="1400" b="1" dirty="0">
                          <a:effectLst/>
                        </a:rPr>
                        <a:t>4</a:t>
                      </a:r>
                      <a:endParaRPr lang="en-IN" sz="1400" b="1" dirty="0">
                        <a:effectLst/>
                        <a:latin typeface="+mn-lt"/>
                        <a:ea typeface="Times New Roman" panose="02020603050405020304" pitchFamily="18" charset="0"/>
                      </a:endParaRPr>
                    </a:p>
                  </a:txBody>
                  <a:tcPr marL="64855" marR="64855" marT="0" marB="0" anchor="ctr">
                    <a:solidFill>
                      <a:schemeClr val="bg1"/>
                    </a:solidFill>
                  </a:tcPr>
                </a:tc>
                <a:tc>
                  <a:txBody>
                    <a:bodyPr/>
                    <a:lstStyle/>
                    <a:p>
                      <a:pPr algn="ctr"/>
                      <a:r>
                        <a:rPr lang="en-US" sz="1400" b="1" dirty="0">
                          <a:effectLst/>
                        </a:rPr>
                        <a:t>4% of cement</a:t>
                      </a:r>
                      <a:endParaRPr lang="en-IN" sz="1400" b="1" dirty="0">
                        <a:effectLst/>
                        <a:latin typeface="+mn-lt"/>
                        <a:ea typeface="Times New Roman" panose="02020603050405020304" pitchFamily="18" charset="0"/>
                      </a:endParaRPr>
                    </a:p>
                  </a:txBody>
                  <a:tcPr marL="64855" marR="64855" marT="0" marB="0" anchor="ctr">
                    <a:solidFill>
                      <a:schemeClr val="bg1"/>
                    </a:solidFill>
                  </a:tcPr>
                </a:tc>
                <a:tc>
                  <a:txBody>
                    <a:bodyPr/>
                    <a:lstStyle/>
                    <a:p>
                      <a:pPr algn="ctr"/>
                      <a:r>
                        <a:rPr lang="en-GB" sz="1400" b="1" dirty="0">
                          <a:effectLst/>
                        </a:rPr>
                        <a:t>IIT </a:t>
                      </a:r>
                      <a:r>
                        <a:rPr lang="en-GB" sz="1400" b="1" dirty="0" err="1">
                          <a:effectLst/>
                        </a:rPr>
                        <a:t>Roorke</a:t>
                      </a:r>
                      <a:br>
                        <a:rPr lang="en-GB" sz="1400" b="1" dirty="0">
                          <a:effectLst/>
                        </a:rPr>
                      </a:br>
                      <a:r>
                        <a:rPr lang="en-GB" sz="1400" b="1" dirty="0">
                          <a:effectLst/>
                        </a:rPr>
                        <a:t>(Additive-</a:t>
                      </a:r>
                      <a:r>
                        <a:rPr lang="en-GB" sz="1400" b="1" dirty="0" err="1">
                          <a:effectLst/>
                        </a:rPr>
                        <a:t>Geopave</a:t>
                      </a:r>
                      <a:r>
                        <a:rPr lang="en-GB" sz="1400" b="1" dirty="0">
                          <a:effectLst/>
                        </a:rPr>
                        <a:t>)</a:t>
                      </a:r>
                      <a:endParaRPr lang="en-IN" sz="1400" b="1" dirty="0">
                        <a:effectLst/>
                        <a:latin typeface="+mn-lt"/>
                        <a:ea typeface="Times New Roman" panose="02020603050405020304" pitchFamily="18" charset="0"/>
                      </a:endParaRPr>
                    </a:p>
                  </a:txBody>
                  <a:tcPr marL="64855" marR="64855" marT="0" marB="0" anchor="ctr">
                    <a:solidFill>
                      <a:schemeClr val="bg1"/>
                    </a:solidFill>
                  </a:tcPr>
                </a:tc>
                <a:tc>
                  <a:txBody>
                    <a:bodyPr/>
                    <a:lstStyle/>
                    <a:p>
                      <a:pPr algn="ctr"/>
                      <a:r>
                        <a:rPr lang="en-US" sz="1400" b="1" dirty="0">
                          <a:effectLst/>
                        </a:rPr>
                        <a:t>4.89 </a:t>
                      </a:r>
                      <a:r>
                        <a:rPr lang="en-GB" sz="1400" b="1" dirty="0">
                          <a:effectLst/>
                        </a:rPr>
                        <a:t>(7 days)</a:t>
                      </a:r>
                      <a:endParaRPr lang="en-IN" sz="1400" b="1" dirty="0">
                        <a:effectLst/>
                      </a:endParaRPr>
                    </a:p>
                    <a:p>
                      <a:pPr algn="ctr"/>
                      <a:r>
                        <a:rPr lang="en-US" sz="1400" b="1" dirty="0">
                          <a:effectLst/>
                        </a:rPr>
                        <a:t>6.03 </a:t>
                      </a:r>
                      <a:r>
                        <a:rPr lang="en-GB" sz="1400" b="1" dirty="0">
                          <a:effectLst/>
                        </a:rPr>
                        <a:t>(28 days)</a:t>
                      </a:r>
                      <a:endParaRPr lang="en-IN" sz="1400" b="1" dirty="0">
                        <a:effectLst/>
                        <a:latin typeface="+mn-lt"/>
                        <a:ea typeface="Times New Roman" panose="02020603050405020304" pitchFamily="18" charset="0"/>
                      </a:endParaRPr>
                    </a:p>
                  </a:txBody>
                  <a:tcPr marL="64855" marR="64855" marT="0" marB="0" anchor="ctr">
                    <a:solidFill>
                      <a:schemeClr val="bg1"/>
                    </a:solidFill>
                  </a:tcPr>
                </a:tc>
                <a:extLst>
                  <a:ext uri="{0D108BD9-81ED-4DB2-BD59-A6C34878D82A}">
                    <a16:rowId xmlns:a16="http://schemas.microsoft.com/office/drawing/2014/main" val="10008"/>
                  </a:ext>
                </a:extLst>
              </a:tr>
              <a:tr h="5393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kern="1200" dirty="0">
                          <a:effectLst/>
                        </a:rPr>
                        <a:t>MRL12-Tarapur to </a:t>
                      </a:r>
                      <a:r>
                        <a:rPr lang="en-IN" sz="1400" b="1" kern="1200" dirty="0" err="1">
                          <a:effectLst/>
                        </a:rPr>
                        <a:t>Bhogoan</a:t>
                      </a:r>
                      <a:r>
                        <a:rPr lang="en-IN" sz="1400" b="1" kern="1200" dirty="0">
                          <a:effectLst/>
                        </a:rPr>
                        <a:t> </a:t>
                      </a:r>
                    </a:p>
                    <a:p>
                      <a:pPr algn="l"/>
                      <a:r>
                        <a:rPr lang="en-IN" sz="1400" b="1" dirty="0">
                          <a:effectLst/>
                        </a:rPr>
                        <a:t>(</a:t>
                      </a:r>
                      <a:r>
                        <a:rPr lang="en-IN" sz="1400" b="1" dirty="0" err="1">
                          <a:effectLst/>
                        </a:rPr>
                        <a:t>Mainpuri</a:t>
                      </a:r>
                      <a:r>
                        <a:rPr lang="en-IN" sz="1400" b="1" dirty="0">
                          <a:effectLst/>
                        </a:rPr>
                        <a:t>)</a:t>
                      </a:r>
                      <a:endParaRPr lang="en-IN" sz="1400" b="1" dirty="0">
                        <a:effectLst/>
                        <a:latin typeface="+mn-lt"/>
                        <a:ea typeface="Times New Roman" panose="02020603050405020304" pitchFamily="18" charset="0"/>
                      </a:endParaRPr>
                    </a:p>
                  </a:txBody>
                  <a:tcPr marL="64855" marR="64855" marT="0" marB="0" anchor="ctr">
                    <a:solidFill>
                      <a:schemeClr val="accent6">
                        <a:lumMod val="20000"/>
                        <a:lumOff val="80000"/>
                      </a:schemeClr>
                    </a:solidFill>
                  </a:tcPr>
                </a:tc>
                <a:tc>
                  <a:txBody>
                    <a:bodyPr/>
                    <a:lstStyle/>
                    <a:p>
                      <a:pPr algn="ctr"/>
                      <a:r>
                        <a:rPr lang="en-US" sz="1400" b="1" dirty="0">
                          <a:effectLst/>
                        </a:rPr>
                        <a:t>2086</a:t>
                      </a:r>
                      <a:endParaRPr lang="en-IN" sz="1400" b="1" dirty="0">
                        <a:effectLst/>
                        <a:latin typeface="+mn-lt"/>
                        <a:ea typeface="Times New Roman" panose="02020603050405020304" pitchFamily="18" charset="0"/>
                      </a:endParaRPr>
                    </a:p>
                  </a:txBody>
                  <a:tcPr marL="64855" marR="64855" marT="0" marB="0" anchor="ctr">
                    <a:solidFill>
                      <a:schemeClr val="accent6">
                        <a:lumMod val="20000"/>
                        <a:lumOff val="80000"/>
                      </a:schemeClr>
                    </a:solidFill>
                  </a:tcPr>
                </a:tc>
                <a:tc>
                  <a:txBody>
                    <a:bodyPr/>
                    <a:lstStyle/>
                    <a:p>
                      <a:pPr algn="ctr"/>
                      <a:r>
                        <a:rPr lang="en-US" sz="1400" b="1" dirty="0">
                          <a:effectLst/>
                        </a:rPr>
                        <a:t>7.85</a:t>
                      </a:r>
                      <a:endParaRPr lang="en-IN" sz="1400" b="1" dirty="0">
                        <a:effectLst/>
                        <a:latin typeface="+mn-lt"/>
                        <a:ea typeface="Times New Roman" panose="02020603050405020304" pitchFamily="18" charset="0"/>
                      </a:endParaRPr>
                    </a:p>
                  </a:txBody>
                  <a:tcPr marL="64855" marR="64855" marT="0" marB="0" anchor="ctr">
                    <a:solidFill>
                      <a:schemeClr val="accent6">
                        <a:lumMod val="20000"/>
                        <a:lumOff val="80000"/>
                      </a:schemeClr>
                    </a:solidFill>
                  </a:tcPr>
                </a:tc>
                <a:tc>
                  <a:txBody>
                    <a:bodyPr/>
                    <a:lstStyle/>
                    <a:p>
                      <a:pPr algn="ctr"/>
                      <a:r>
                        <a:rPr lang="en-US" sz="1400" b="1" dirty="0">
                          <a:effectLst/>
                        </a:rPr>
                        <a:t>5</a:t>
                      </a:r>
                      <a:endParaRPr lang="en-IN" sz="1400" b="1" dirty="0">
                        <a:effectLst/>
                        <a:latin typeface="+mn-lt"/>
                        <a:ea typeface="Times New Roman" panose="02020603050405020304" pitchFamily="18" charset="0"/>
                      </a:endParaRPr>
                    </a:p>
                  </a:txBody>
                  <a:tcPr marL="64855" marR="64855" marT="0" marB="0" anchor="ctr">
                    <a:solidFill>
                      <a:schemeClr val="accent6">
                        <a:lumMod val="20000"/>
                        <a:lumOff val="80000"/>
                      </a:schemeClr>
                    </a:solidFill>
                  </a:tcPr>
                </a:tc>
                <a:tc>
                  <a:txBody>
                    <a:bodyPr/>
                    <a:lstStyle/>
                    <a:p>
                      <a:pPr algn="ctr"/>
                      <a:r>
                        <a:rPr lang="en-US" sz="1400" b="1" dirty="0">
                          <a:effectLst/>
                        </a:rPr>
                        <a:t>4% of cement</a:t>
                      </a:r>
                      <a:endParaRPr lang="en-IN" sz="1400" b="1" dirty="0">
                        <a:effectLst/>
                        <a:latin typeface="+mn-lt"/>
                        <a:ea typeface="Times New Roman" panose="02020603050405020304" pitchFamily="18" charset="0"/>
                      </a:endParaRPr>
                    </a:p>
                  </a:txBody>
                  <a:tcPr marL="64855" marR="64855" marT="0" marB="0" anchor="ctr">
                    <a:solidFill>
                      <a:schemeClr val="accent6">
                        <a:lumMod val="20000"/>
                        <a:lumOff val="80000"/>
                      </a:schemeClr>
                    </a:solidFill>
                  </a:tcPr>
                </a:tc>
                <a:tc>
                  <a:txBody>
                    <a:bodyPr/>
                    <a:lstStyle/>
                    <a:p>
                      <a:pPr algn="ctr"/>
                      <a:r>
                        <a:rPr lang="en-GB" sz="1400" b="1" dirty="0">
                          <a:effectLst/>
                        </a:rPr>
                        <a:t>IIT </a:t>
                      </a:r>
                      <a:r>
                        <a:rPr lang="en-GB" sz="1400" b="1" dirty="0" err="1">
                          <a:effectLst/>
                        </a:rPr>
                        <a:t>Roorke</a:t>
                      </a:r>
                      <a:br>
                        <a:rPr lang="en-GB" sz="1400" b="1" dirty="0">
                          <a:effectLst/>
                        </a:rPr>
                      </a:br>
                      <a:r>
                        <a:rPr lang="en-GB" sz="1400" b="1" dirty="0">
                          <a:effectLst/>
                        </a:rPr>
                        <a:t>(Additive-</a:t>
                      </a:r>
                      <a:r>
                        <a:rPr lang="en-GB" sz="1400" b="1" dirty="0" err="1">
                          <a:effectLst/>
                        </a:rPr>
                        <a:t>Geopave</a:t>
                      </a:r>
                      <a:r>
                        <a:rPr lang="en-GB" sz="1400" b="1" dirty="0">
                          <a:effectLst/>
                        </a:rPr>
                        <a:t>)</a:t>
                      </a:r>
                      <a:endParaRPr lang="en-IN" sz="1400" b="1" dirty="0">
                        <a:effectLst/>
                        <a:latin typeface="+mn-lt"/>
                        <a:ea typeface="Times New Roman" panose="02020603050405020304" pitchFamily="18" charset="0"/>
                      </a:endParaRPr>
                    </a:p>
                  </a:txBody>
                  <a:tcPr marL="64855" marR="64855" marT="0" marB="0" anchor="ctr">
                    <a:solidFill>
                      <a:schemeClr val="accent6">
                        <a:lumMod val="20000"/>
                        <a:lumOff val="80000"/>
                      </a:schemeClr>
                    </a:solidFill>
                  </a:tcPr>
                </a:tc>
                <a:tc>
                  <a:txBody>
                    <a:bodyPr/>
                    <a:lstStyle/>
                    <a:p>
                      <a:pPr algn="ctr"/>
                      <a:r>
                        <a:rPr lang="en-US" sz="1400" b="1" dirty="0">
                          <a:effectLst/>
                        </a:rPr>
                        <a:t>4.56 </a:t>
                      </a:r>
                      <a:r>
                        <a:rPr lang="en-GB" sz="1400" b="1" dirty="0">
                          <a:effectLst/>
                        </a:rPr>
                        <a:t>(7 days)</a:t>
                      </a:r>
                      <a:endParaRPr lang="en-IN" sz="1400" b="1" dirty="0">
                        <a:effectLst/>
                      </a:endParaRPr>
                    </a:p>
                    <a:p>
                      <a:pPr algn="ctr"/>
                      <a:r>
                        <a:rPr lang="en-US" sz="1400" b="1" dirty="0">
                          <a:effectLst/>
                        </a:rPr>
                        <a:t>6.75 </a:t>
                      </a:r>
                      <a:r>
                        <a:rPr lang="en-GB" sz="1400" b="1" dirty="0">
                          <a:effectLst/>
                        </a:rPr>
                        <a:t>(28 days)</a:t>
                      </a:r>
                      <a:endParaRPr lang="en-IN" sz="1400" b="1" dirty="0">
                        <a:effectLst/>
                        <a:latin typeface="+mn-lt"/>
                        <a:ea typeface="Times New Roman" panose="02020603050405020304" pitchFamily="18" charset="0"/>
                      </a:endParaRPr>
                    </a:p>
                  </a:txBody>
                  <a:tcPr marL="64855" marR="64855" marT="0" marB="0" anchor="ctr">
                    <a:solidFill>
                      <a:schemeClr val="accent6">
                        <a:lumMod val="20000"/>
                        <a:lumOff val="80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74289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txBox="1">
            <a:spLocks/>
          </p:cNvSpPr>
          <p:nvPr/>
        </p:nvSpPr>
        <p:spPr>
          <a:xfrm>
            <a:off x="2166910" y="1785926"/>
            <a:ext cx="8001056" cy="4714908"/>
          </a:xfrm>
          <a:prstGeom prst="rect">
            <a:avLst/>
          </a:prstGeom>
        </p:spPr>
        <p:txBody>
          <a:bodyPr vert="horz" lIns="91440" tIns="45720" rIns="91440" bIns="45720" rtlCol="0">
            <a:normAutofit/>
          </a:bodyPr>
          <a:lstStyle/>
          <a:p>
            <a:pPr marL="717550" lvl="1" indent="-354013" algn="just">
              <a:spcBef>
                <a:spcPct val="20000"/>
              </a:spcBef>
              <a:buFont typeface="Arial" pitchFamily="34" charset="0"/>
              <a:buChar char="•"/>
            </a:pPr>
            <a:endParaRPr lang="en-IN" sz="3200" dirty="0"/>
          </a:p>
        </p:txBody>
      </p:sp>
      <p:pic>
        <p:nvPicPr>
          <p:cNvPr id="4" name="Picture 2" descr="C:\Users\hello\Documents\ACS Sir PPT 24 May 20222.png">
            <a:extLst>
              <a:ext uri="{FF2B5EF4-FFF2-40B4-BE49-F238E27FC236}">
                <a16:creationId xmlns:a16="http://schemas.microsoft.com/office/drawing/2014/main" id="{323C751B-F5FF-246D-A898-767D244614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199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DB17364-8707-5335-F33C-D5E4FC3B9B1C}"/>
              </a:ext>
            </a:extLst>
          </p:cNvPr>
          <p:cNvSpPr txBox="1"/>
          <p:nvPr/>
        </p:nvSpPr>
        <p:spPr>
          <a:xfrm>
            <a:off x="0" y="8183"/>
            <a:ext cx="12192000" cy="461665"/>
          </a:xfrm>
          <a:prstGeom prst="rect">
            <a:avLst/>
          </a:prstGeom>
          <a:noFill/>
          <a:ln>
            <a:noFill/>
          </a:ln>
          <a:effectLst>
            <a:softEdge rad="63500"/>
          </a:effectLst>
        </p:spPr>
        <p:txBody>
          <a:bodyPr wrap="square" anchor="ctr">
            <a:spAutoFit/>
          </a:bodyPr>
          <a:lstStyle/>
          <a:p>
            <a:pPr algn="ctr" eaLnBrk="1" fontAlgn="auto" hangingPunct="1">
              <a:spcBef>
                <a:spcPts val="0"/>
              </a:spcBef>
              <a:spcAft>
                <a:spcPts val="0"/>
              </a:spcAft>
              <a:defRPr/>
            </a:pPr>
            <a:r>
              <a:rPr lang="en-IN" altLang="ko-KR" sz="2400" b="1" dirty="0">
                <a:solidFill>
                  <a:srgbClr val="6C1A00"/>
                </a:solidFill>
                <a:latin typeface="+mj-lt"/>
                <a:ea typeface="+mj-ea"/>
                <a:cs typeface="+mj-cs"/>
              </a:rPr>
              <a:t>Construction Procedure</a:t>
            </a:r>
          </a:p>
        </p:txBody>
      </p:sp>
      <p:graphicFrame>
        <p:nvGraphicFramePr>
          <p:cNvPr id="2" name="Diagram 1">
            <a:extLst>
              <a:ext uri="{FF2B5EF4-FFF2-40B4-BE49-F238E27FC236}">
                <a16:creationId xmlns:a16="http://schemas.microsoft.com/office/drawing/2014/main" id="{CF4D4037-4348-081A-3616-D2D0ADFF23AF}"/>
              </a:ext>
            </a:extLst>
          </p:cNvPr>
          <p:cNvGraphicFramePr/>
          <p:nvPr>
            <p:extLst>
              <p:ext uri="{D42A27DB-BD31-4B8C-83A1-F6EECF244321}">
                <p14:modId xmlns:p14="http://schemas.microsoft.com/office/powerpoint/2010/main" val="1323955368"/>
              </p:ext>
            </p:extLst>
          </p:nvPr>
        </p:nvGraphicFramePr>
        <p:xfrm>
          <a:off x="298786" y="571500"/>
          <a:ext cx="11737304" cy="6030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7159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txBox="1">
            <a:spLocks/>
          </p:cNvSpPr>
          <p:nvPr/>
        </p:nvSpPr>
        <p:spPr>
          <a:xfrm>
            <a:off x="2166910" y="1785926"/>
            <a:ext cx="8001056" cy="4714908"/>
          </a:xfrm>
          <a:prstGeom prst="rect">
            <a:avLst/>
          </a:prstGeom>
        </p:spPr>
        <p:txBody>
          <a:bodyPr vert="horz" lIns="91440" tIns="45720" rIns="91440" bIns="45720" rtlCol="0">
            <a:normAutofit/>
          </a:bodyPr>
          <a:lstStyle/>
          <a:p>
            <a:pPr marL="717550" lvl="1" indent="-354013" algn="just">
              <a:spcBef>
                <a:spcPct val="20000"/>
              </a:spcBef>
              <a:buFont typeface="Arial" pitchFamily="34" charset="0"/>
              <a:buChar char="•"/>
            </a:pPr>
            <a:endParaRPr lang="en-IN" sz="3200" dirty="0"/>
          </a:p>
        </p:txBody>
      </p:sp>
      <p:pic>
        <p:nvPicPr>
          <p:cNvPr id="4" name="Picture 2" descr="C:\Users\hello\Documents\ACS Sir PPT 24 May 20222.png">
            <a:extLst>
              <a:ext uri="{FF2B5EF4-FFF2-40B4-BE49-F238E27FC236}">
                <a16:creationId xmlns:a16="http://schemas.microsoft.com/office/drawing/2014/main" id="{323C751B-F5FF-246D-A898-767D244614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199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DB17364-8707-5335-F33C-D5E4FC3B9B1C}"/>
              </a:ext>
            </a:extLst>
          </p:cNvPr>
          <p:cNvSpPr txBox="1"/>
          <p:nvPr/>
        </p:nvSpPr>
        <p:spPr>
          <a:xfrm>
            <a:off x="0" y="8183"/>
            <a:ext cx="12192000" cy="461665"/>
          </a:xfrm>
          <a:prstGeom prst="rect">
            <a:avLst/>
          </a:prstGeom>
          <a:noFill/>
          <a:ln>
            <a:noFill/>
          </a:ln>
          <a:effectLst>
            <a:softEdge rad="63500"/>
          </a:effectLst>
        </p:spPr>
        <p:txBody>
          <a:bodyPr wrap="square" anchor="ctr">
            <a:spAutoFit/>
          </a:bodyPr>
          <a:lstStyle/>
          <a:p>
            <a:pPr algn="ctr" eaLnBrk="1" fontAlgn="auto" hangingPunct="1">
              <a:spcBef>
                <a:spcPts val="0"/>
              </a:spcBef>
              <a:spcAft>
                <a:spcPts val="0"/>
              </a:spcAft>
              <a:defRPr/>
            </a:pPr>
            <a:r>
              <a:rPr lang="en-IN" altLang="ko-KR" sz="2400" b="1" dirty="0">
                <a:solidFill>
                  <a:srgbClr val="6C1A00"/>
                </a:solidFill>
                <a:latin typeface="+mj-lt"/>
                <a:ea typeface="+mj-ea"/>
                <a:cs typeface="+mj-cs"/>
              </a:rPr>
              <a:t>Quality Control in case of FDR with cementitious/CCS material</a:t>
            </a:r>
          </a:p>
        </p:txBody>
      </p:sp>
      <p:graphicFrame>
        <p:nvGraphicFramePr>
          <p:cNvPr id="2" name="Diagram 1">
            <a:extLst>
              <a:ext uri="{FF2B5EF4-FFF2-40B4-BE49-F238E27FC236}">
                <a16:creationId xmlns:a16="http://schemas.microsoft.com/office/drawing/2014/main" id="{CF4D4037-4348-081A-3616-D2D0ADFF23AF}"/>
              </a:ext>
            </a:extLst>
          </p:cNvPr>
          <p:cNvGraphicFramePr/>
          <p:nvPr>
            <p:extLst>
              <p:ext uri="{D42A27DB-BD31-4B8C-83A1-F6EECF244321}">
                <p14:modId xmlns:p14="http://schemas.microsoft.com/office/powerpoint/2010/main" val="1779510035"/>
              </p:ext>
            </p:extLst>
          </p:nvPr>
        </p:nvGraphicFramePr>
        <p:xfrm>
          <a:off x="298786" y="0"/>
          <a:ext cx="11737304" cy="68498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3014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txBox="1">
            <a:spLocks/>
          </p:cNvSpPr>
          <p:nvPr/>
        </p:nvSpPr>
        <p:spPr>
          <a:xfrm>
            <a:off x="2166910" y="1785926"/>
            <a:ext cx="8001056" cy="4714908"/>
          </a:xfrm>
          <a:prstGeom prst="rect">
            <a:avLst/>
          </a:prstGeom>
        </p:spPr>
        <p:txBody>
          <a:bodyPr vert="horz" lIns="91440" tIns="45720" rIns="91440" bIns="45720" rtlCol="0">
            <a:normAutofit/>
          </a:bodyPr>
          <a:lstStyle/>
          <a:p>
            <a:pPr marL="717550" lvl="1" indent="-354013" algn="just">
              <a:spcBef>
                <a:spcPct val="20000"/>
              </a:spcBef>
              <a:buFont typeface="Arial" pitchFamily="34" charset="0"/>
              <a:buChar char="•"/>
            </a:pPr>
            <a:endParaRPr lang="en-IN" sz="3200" dirty="0"/>
          </a:p>
        </p:txBody>
      </p:sp>
      <p:pic>
        <p:nvPicPr>
          <p:cNvPr id="4" name="Picture 2" descr="C:\Users\hello\Documents\ACS Sir PPT 24 May 20222.png">
            <a:extLst>
              <a:ext uri="{FF2B5EF4-FFF2-40B4-BE49-F238E27FC236}">
                <a16:creationId xmlns:a16="http://schemas.microsoft.com/office/drawing/2014/main" id="{323C751B-F5FF-246D-A898-767D244614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199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DB17364-8707-5335-F33C-D5E4FC3B9B1C}"/>
              </a:ext>
            </a:extLst>
          </p:cNvPr>
          <p:cNvSpPr txBox="1"/>
          <p:nvPr/>
        </p:nvSpPr>
        <p:spPr>
          <a:xfrm>
            <a:off x="0" y="8183"/>
            <a:ext cx="12192000" cy="461665"/>
          </a:xfrm>
          <a:prstGeom prst="rect">
            <a:avLst/>
          </a:prstGeom>
          <a:noFill/>
          <a:ln>
            <a:noFill/>
          </a:ln>
          <a:effectLst>
            <a:softEdge rad="63500"/>
          </a:effectLst>
        </p:spPr>
        <p:txBody>
          <a:bodyPr wrap="square" anchor="ctr">
            <a:spAutoFit/>
          </a:bodyPr>
          <a:lstStyle/>
          <a:p>
            <a:pPr algn="ctr" eaLnBrk="1" fontAlgn="auto" hangingPunct="1">
              <a:spcBef>
                <a:spcPts val="0"/>
              </a:spcBef>
              <a:spcAft>
                <a:spcPts val="0"/>
              </a:spcAft>
              <a:defRPr/>
            </a:pPr>
            <a:r>
              <a:rPr lang="en-IN" altLang="ko-KR" sz="2400" b="1" dirty="0">
                <a:solidFill>
                  <a:srgbClr val="6C1A00"/>
                </a:solidFill>
                <a:latin typeface="+mj-lt"/>
                <a:ea typeface="+mj-ea"/>
                <a:cs typeface="+mj-cs"/>
              </a:rPr>
              <a:t>Evaluation of Strength</a:t>
            </a:r>
          </a:p>
        </p:txBody>
      </p:sp>
      <p:graphicFrame>
        <p:nvGraphicFramePr>
          <p:cNvPr id="2" name="Diagram 1">
            <a:extLst>
              <a:ext uri="{FF2B5EF4-FFF2-40B4-BE49-F238E27FC236}">
                <a16:creationId xmlns:a16="http://schemas.microsoft.com/office/drawing/2014/main" id="{CF4D4037-4348-081A-3616-D2D0ADFF23AF}"/>
              </a:ext>
            </a:extLst>
          </p:cNvPr>
          <p:cNvGraphicFramePr/>
          <p:nvPr>
            <p:extLst>
              <p:ext uri="{D42A27DB-BD31-4B8C-83A1-F6EECF244321}">
                <p14:modId xmlns:p14="http://schemas.microsoft.com/office/powerpoint/2010/main" val="2651920827"/>
              </p:ext>
            </p:extLst>
          </p:nvPr>
        </p:nvGraphicFramePr>
        <p:xfrm>
          <a:off x="298786" y="571500"/>
          <a:ext cx="11737304" cy="6030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109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txBox="1">
            <a:spLocks/>
          </p:cNvSpPr>
          <p:nvPr/>
        </p:nvSpPr>
        <p:spPr>
          <a:xfrm>
            <a:off x="2166910" y="1785926"/>
            <a:ext cx="8001056" cy="4714908"/>
          </a:xfrm>
          <a:prstGeom prst="rect">
            <a:avLst/>
          </a:prstGeom>
        </p:spPr>
        <p:txBody>
          <a:bodyPr vert="horz" lIns="91440" tIns="45720" rIns="91440" bIns="45720" rtlCol="0">
            <a:normAutofit/>
          </a:bodyPr>
          <a:lstStyle/>
          <a:p>
            <a:pPr marL="717550" lvl="1" indent="-354013" algn="just">
              <a:spcBef>
                <a:spcPct val="20000"/>
              </a:spcBef>
              <a:buFont typeface="Arial" pitchFamily="34" charset="0"/>
              <a:buChar char="•"/>
            </a:pPr>
            <a:endParaRPr lang="en-IN" sz="3200" dirty="0"/>
          </a:p>
        </p:txBody>
      </p:sp>
      <p:pic>
        <p:nvPicPr>
          <p:cNvPr id="4" name="Picture 2" descr="C:\Users\hello\Documents\ACS Sir PPT 24 May 20222.png">
            <a:extLst>
              <a:ext uri="{FF2B5EF4-FFF2-40B4-BE49-F238E27FC236}">
                <a16:creationId xmlns:a16="http://schemas.microsoft.com/office/drawing/2014/main" id="{323C751B-F5FF-246D-A898-767D244614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199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DB17364-8707-5335-F33C-D5E4FC3B9B1C}"/>
              </a:ext>
            </a:extLst>
          </p:cNvPr>
          <p:cNvSpPr txBox="1"/>
          <p:nvPr/>
        </p:nvSpPr>
        <p:spPr>
          <a:xfrm>
            <a:off x="0" y="8183"/>
            <a:ext cx="12192000" cy="461665"/>
          </a:xfrm>
          <a:prstGeom prst="rect">
            <a:avLst/>
          </a:prstGeom>
          <a:noFill/>
          <a:ln>
            <a:noFill/>
          </a:ln>
          <a:effectLst>
            <a:softEdge rad="63500"/>
          </a:effectLst>
        </p:spPr>
        <p:txBody>
          <a:bodyPr wrap="square" anchor="ctr">
            <a:spAutoFit/>
          </a:bodyPr>
          <a:lstStyle/>
          <a:p>
            <a:pPr marL="0" lvl="1" indent="-536575" algn="ctr">
              <a:defRPr/>
            </a:pPr>
            <a:r>
              <a:rPr lang="en-IN" sz="2400" b="1" dirty="0">
                <a:solidFill>
                  <a:srgbClr val="6C1A00"/>
                </a:solidFill>
                <a:latin typeface="+mj-lt"/>
                <a:ea typeface="+mj-ea"/>
                <a:cs typeface="+mj-cs"/>
              </a:rPr>
              <a:t>Check for Cement Content</a:t>
            </a:r>
          </a:p>
        </p:txBody>
      </p:sp>
      <p:pic>
        <p:nvPicPr>
          <p:cNvPr id="8" name="Picture 7">
            <a:extLst>
              <a:ext uri="{FF2B5EF4-FFF2-40B4-BE49-F238E27FC236}">
                <a16:creationId xmlns:a16="http://schemas.microsoft.com/office/drawing/2014/main" id="{1BE723FB-7FEB-6C2F-901C-ABAF89E70BD6}"/>
              </a:ext>
            </a:extLst>
          </p:cNvPr>
          <p:cNvPicPr>
            <a:picLocks noChangeAspect="1"/>
          </p:cNvPicPr>
          <p:nvPr/>
        </p:nvPicPr>
        <p:blipFill>
          <a:blip r:embed="rId3" cstate="print"/>
          <a:stretch>
            <a:fillRect/>
          </a:stretch>
        </p:blipFill>
        <p:spPr>
          <a:xfrm>
            <a:off x="6167438" y="728700"/>
            <a:ext cx="5859711" cy="540059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1" name="Group 10">
            <a:extLst>
              <a:ext uri="{FF2B5EF4-FFF2-40B4-BE49-F238E27FC236}">
                <a16:creationId xmlns:a16="http://schemas.microsoft.com/office/drawing/2014/main" id="{D8486E3F-09C9-997F-E339-82072E45E856}"/>
              </a:ext>
            </a:extLst>
          </p:cNvPr>
          <p:cNvGrpSpPr/>
          <p:nvPr/>
        </p:nvGrpSpPr>
        <p:grpSpPr>
          <a:xfrm>
            <a:off x="95151" y="728700"/>
            <a:ext cx="5976663" cy="5400599"/>
            <a:chOff x="47" y="229133"/>
            <a:chExt cx="4569708" cy="1172299"/>
          </a:xfrm>
        </p:grpSpPr>
        <p:sp>
          <p:nvSpPr>
            <p:cNvPr id="12" name="Rectangle 11">
              <a:extLst>
                <a:ext uri="{FF2B5EF4-FFF2-40B4-BE49-F238E27FC236}">
                  <a16:creationId xmlns:a16="http://schemas.microsoft.com/office/drawing/2014/main" id="{4B8256E0-09A1-F861-BFEF-287B63F087C7}"/>
                </a:ext>
              </a:extLst>
            </p:cNvPr>
            <p:cNvSpPr/>
            <p:nvPr/>
          </p:nvSpPr>
          <p:spPr>
            <a:xfrm>
              <a:off x="47" y="229133"/>
              <a:ext cx="4569708" cy="1172299"/>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TextBox 12">
              <a:extLst>
                <a:ext uri="{FF2B5EF4-FFF2-40B4-BE49-F238E27FC236}">
                  <a16:creationId xmlns:a16="http://schemas.microsoft.com/office/drawing/2014/main" id="{4428C3C8-B4F1-A38D-29CD-C6DF629D29BF}"/>
                </a:ext>
              </a:extLst>
            </p:cNvPr>
            <p:cNvSpPr txBox="1"/>
            <p:nvPr/>
          </p:nvSpPr>
          <p:spPr>
            <a:xfrm>
              <a:off x="47" y="229133"/>
              <a:ext cx="4569708" cy="11722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576" tIns="93472" rIns="163576" bIns="93472" numCol="1" spcCol="1270" anchor="ctr" anchorCtr="0">
              <a:noAutofit/>
            </a:bodyPr>
            <a:lstStyle/>
            <a:p>
              <a:pPr algn="just"/>
              <a:r>
                <a:rPr lang="en-US" sz="2400" b="1" u="sng" dirty="0">
                  <a:solidFill>
                    <a:srgbClr val="002060"/>
                  </a:solidFill>
                  <a:latin typeface="MyriadPro-Regular"/>
                </a:rPr>
                <a:t>Spot check—</a:t>
              </a:r>
            </a:p>
            <a:p>
              <a:pPr algn="just"/>
              <a:r>
                <a:rPr lang="en-US" sz="2400" dirty="0">
                  <a:solidFill>
                    <a:srgbClr val="002060"/>
                  </a:solidFill>
                  <a:latin typeface="MyriadPro-Regular"/>
                </a:rPr>
                <a:t>In this, a sheet of canvas, usually 1 m</a:t>
              </a:r>
              <a:r>
                <a:rPr lang="en-US" sz="1000" b="1" dirty="0">
                  <a:solidFill>
                    <a:srgbClr val="002060"/>
                  </a:solidFill>
                  <a:latin typeface="MyriadPro-Bold"/>
                </a:rPr>
                <a:t>2 </a:t>
              </a:r>
              <a:r>
                <a:rPr lang="en-US" sz="2400" dirty="0">
                  <a:solidFill>
                    <a:srgbClr val="002060"/>
                  </a:solidFill>
                  <a:latin typeface="MyriadPro-Regular"/>
                </a:rPr>
                <a:t>in area, is placed ahead of the cement spreader. After the spreader has passed the canvas, the cement is carefully picked up and weighed (Adjacent </a:t>
              </a:r>
              <a:r>
                <a:rPr lang="en-US" sz="2400" dirty="0">
                  <a:solidFill>
                    <a:srgbClr val="002060"/>
                  </a:solidFill>
                  <a:latin typeface="MyriadPro-Bold"/>
                </a:rPr>
                <a:t>Figure</a:t>
              </a:r>
              <a:r>
                <a:rPr lang="en-US" sz="2400" dirty="0">
                  <a:solidFill>
                    <a:srgbClr val="002060"/>
                  </a:solidFill>
                  <a:latin typeface="MyriadPro-Regular"/>
                </a:rPr>
                <a:t>).</a:t>
              </a:r>
            </a:p>
            <a:p>
              <a:pPr algn="just"/>
              <a:r>
                <a:rPr lang="en-US" sz="2400" b="1" u="sng" dirty="0">
                  <a:solidFill>
                    <a:srgbClr val="002060"/>
                  </a:solidFill>
                  <a:latin typeface="MyriadPro-Regular"/>
                </a:rPr>
                <a:t>Overall check—</a:t>
              </a:r>
            </a:p>
            <a:p>
              <a:pPr algn="just"/>
              <a:r>
                <a:rPr lang="en-US" sz="2400" dirty="0">
                  <a:solidFill>
                    <a:srgbClr val="002060"/>
                  </a:solidFill>
                  <a:latin typeface="MyriadPro-Regular"/>
                </a:rPr>
                <a:t>The distance or area is measured over which a truckload of cement of known weight is spread. This actual area is then compared with the theoretical area, which the known quantity of cement </a:t>
              </a:r>
              <a:r>
                <a:rPr lang="en-IN" sz="2400" dirty="0">
                  <a:solidFill>
                    <a:srgbClr val="002060"/>
                  </a:solidFill>
                  <a:latin typeface="MyriadPro-Regular"/>
                </a:rPr>
                <a:t>should have covered.</a:t>
              </a:r>
              <a:endParaRPr lang="en-IN" sz="2400" dirty="0">
                <a:solidFill>
                  <a:srgbClr val="002060"/>
                </a:solidFill>
              </a:endParaRPr>
            </a:p>
          </p:txBody>
        </p:sp>
      </p:grpSp>
    </p:spTree>
    <p:extLst>
      <p:ext uri="{BB962C8B-B14F-4D97-AF65-F5344CB8AC3E}">
        <p14:creationId xmlns:p14="http://schemas.microsoft.com/office/powerpoint/2010/main" val="3114479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txBox="1">
            <a:spLocks/>
          </p:cNvSpPr>
          <p:nvPr/>
        </p:nvSpPr>
        <p:spPr>
          <a:xfrm>
            <a:off x="2166910" y="1785926"/>
            <a:ext cx="8001056" cy="4714908"/>
          </a:xfrm>
          <a:prstGeom prst="rect">
            <a:avLst/>
          </a:prstGeom>
        </p:spPr>
        <p:txBody>
          <a:bodyPr vert="horz" lIns="91440" tIns="45720" rIns="91440" bIns="45720" rtlCol="0">
            <a:normAutofit/>
          </a:bodyPr>
          <a:lstStyle/>
          <a:p>
            <a:pPr marL="717550" lvl="1" indent="-354013" algn="just">
              <a:spcBef>
                <a:spcPct val="20000"/>
              </a:spcBef>
              <a:buFont typeface="Arial" pitchFamily="34" charset="0"/>
              <a:buChar char="•"/>
            </a:pPr>
            <a:endParaRPr lang="en-IN" sz="3200" dirty="0"/>
          </a:p>
        </p:txBody>
      </p:sp>
      <p:pic>
        <p:nvPicPr>
          <p:cNvPr id="4" name="Picture 2" descr="C:\Users\hello\Documents\ACS Sir PPT 24 May 20222.png">
            <a:extLst>
              <a:ext uri="{FF2B5EF4-FFF2-40B4-BE49-F238E27FC236}">
                <a16:creationId xmlns:a16="http://schemas.microsoft.com/office/drawing/2014/main" id="{323C751B-F5FF-246D-A898-767D244614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199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DB17364-8707-5335-F33C-D5E4FC3B9B1C}"/>
              </a:ext>
            </a:extLst>
          </p:cNvPr>
          <p:cNvSpPr txBox="1"/>
          <p:nvPr/>
        </p:nvSpPr>
        <p:spPr>
          <a:xfrm>
            <a:off x="0" y="8183"/>
            <a:ext cx="12192000" cy="461665"/>
          </a:xfrm>
          <a:prstGeom prst="rect">
            <a:avLst/>
          </a:prstGeom>
          <a:noFill/>
          <a:ln>
            <a:noFill/>
          </a:ln>
          <a:effectLst>
            <a:softEdge rad="63500"/>
          </a:effectLst>
        </p:spPr>
        <p:txBody>
          <a:bodyPr wrap="square" anchor="ctr">
            <a:spAutoFit/>
          </a:bodyPr>
          <a:lstStyle/>
          <a:p>
            <a:pPr marL="0" lvl="1" indent="-536575" algn="ctr">
              <a:defRPr/>
            </a:pPr>
            <a:r>
              <a:rPr lang="en-IN" sz="2400" b="1" dirty="0">
                <a:solidFill>
                  <a:srgbClr val="6C1A00"/>
                </a:solidFill>
                <a:latin typeface="+mj-lt"/>
                <a:ea typeface="+mj-ea"/>
                <a:cs typeface="+mj-cs"/>
              </a:rPr>
              <a:t>Check for Mixing Uniformity</a:t>
            </a:r>
          </a:p>
        </p:txBody>
      </p:sp>
      <p:grpSp>
        <p:nvGrpSpPr>
          <p:cNvPr id="11" name="Group 10">
            <a:extLst>
              <a:ext uri="{FF2B5EF4-FFF2-40B4-BE49-F238E27FC236}">
                <a16:creationId xmlns:a16="http://schemas.microsoft.com/office/drawing/2014/main" id="{D8486E3F-09C9-997F-E339-82072E45E856}"/>
              </a:ext>
            </a:extLst>
          </p:cNvPr>
          <p:cNvGrpSpPr/>
          <p:nvPr/>
        </p:nvGrpSpPr>
        <p:grpSpPr>
          <a:xfrm>
            <a:off x="95151" y="728700"/>
            <a:ext cx="5976663" cy="5400599"/>
            <a:chOff x="47" y="229133"/>
            <a:chExt cx="4569708" cy="1172299"/>
          </a:xfrm>
        </p:grpSpPr>
        <p:sp>
          <p:nvSpPr>
            <p:cNvPr id="12" name="Rectangle 11">
              <a:extLst>
                <a:ext uri="{FF2B5EF4-FFF2-40B4-BE49-F238E27FC236}">
                  <a16:creationId xmlns:a16="http://schemas.microsoft.com/office/drawing/2014/main" id="{4B8256E0-09A1-F861-BFEF-287B63F087C7}"/>
                </a:ext>
              </a:extLst>
            </p:cNvPr>
            <p:cNvSpPr/>
            <p:nvPr/>
          </p:nvSpPr>
          <p:spPr>
            <a:xfrm>
              <a:off x="47" y="229133"/>
              <a:ext cx="4569708" cy="1172299"/>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TextBox 12">
              <a:extLst>
                <a:ext uri="{FF2B5EF4-FFF2-40B4-BE49-F238E27FC236}">
                  <a16:creationId xmlns:a16="http://schemas.microsoft.com/office/drawing/2014/main" id="{4428C3C8-B4F1-A38D-29CD-C6DF629D29BF}"/>
                </a:ext>
              </a:extLst>
            </p:cNvPr>
            <p:cNvSpPr txBox="1"/>
            <p:nvPr/>
          </p:nvSpPr>
          <p:spPr>
            <a:xfrm>
              <a:off x="47" y="229133"/>
              <a:ext cx="4569708" cy="11722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576" tIns="93472" rIns="163576" bIns="93472" numCol="1" spcCol="1270" anchor="ctr" anchorCtr="0">
              <a:noAutofit/>
            </a:bodyPr>
            <a:lstStyle/>
            <a:p>
              <a:pPr algn="just"/>
              <a:r>
                <a:rPr lang="en-US" sz="2300" b="1" i="0" u="none" strike="noStrike" baseline="0" dirty="0">
                  <a:solidFill>
                    <a:srgbClr val="002060"/>
                  </a:solidFill>
                  <a:latin typeface="MyriadPro-Regular"/>
                </a:rPr>
                <a:t>A commonly used chemical to determine the presence of calcium in cement-stabilized materials is phenolphthalein. A chemical reaction between the phenolphthalein and cement in the FDR mixture produces a pinkish-red </a:t>
              </a:r>
              <a:r>
                <a:rPr lang="en-US" sz="2300" b="1" i="0" u="none" strike="noStrike" baseline="0" dirty="0" err="1">
                  <a:solidFill>
                    <a:srgbClr val="002060"/>
                  </a:solidFill>
                  <a:latin typeface="MyriadPro-Regular"/>
                </a:rPr>
                <a:t>colour</a:t>
              </a:r>
              <a:r>
                <a:rPr lang="en-US" sz="2300" b="1" i="0" u="none" strike="noStrike" baseline="0" dirty="0">
                  <a:solidFill>
                    <a:srgbClr val="002060"/>
                  </a:solidFill>
                  <a:latin typeface="MyriadPro-Regular"/>
                </a:rPr>
                <a:t>, indicating the presence of cement (Adjacent </a:t>
              </a:r>
              <a:r>
                <a:rPr lang="en-US" sz="2300" b="1" i="0" u="none" strike="noStrike" baseline="0" dirty="0">
                  <a:solidFill>
                    <a:srgbClr val="002060"/>
                  </a:solidFill>
                  <a:latin typeface="MyriadPro-Bold"/>
                </a:rPr>
                <a:t>Figure</a:t>
              </a:r>
              <a:r>
                <a:rPr lang="en-US" sz="2300" b="1" i="0" u="none" strike="noStrike" baseline="0" dirty="0">
                  <a:solidFill>
                    <a:srgbClr val="002060"/>
                  </a:solidFill>
                  <a:latin typeface="MyriadPro-Regular"/>
                </a:rPr>
                <a:t>). </a:t>
              </a:r>
            </a:p>
            <a:p>
              <a:pPr algn="just"/>
              <a:r>
                <a:rPr lang="en-US" sz="2300" b="1" i="0" u="none" strike="noStrike" baseline="0" dirty="0">
                  <a:solidFill>
                    <a:srgbClr val="002060"/>
                  </a:solidFill>
                  <a:latin typeface="MyriadPro-Regular"/>
                </a:rPr>
                <a:t>If the pinkish-red </a:t>
              </a:r>
              <a:r>
                <a:rPr lang="en-US" sz="2300" b="1" i="0" u="none" strike="noStrike" baseline="0" dirty="0" err="1">
                  <a:solidFill>
                    <a:srgbClr val="002060"/>
                  </a:solidFill>
                  <a:latin typeface="MyriadPro-Regular"/>
                </a:rPr>
                <a:t>colour</a:t>
              </a:r>
              <a:r>
                <a:rPr lang="en-US" sz="2300" b="1" i="0" u="none" strike="noStrike" baseline="0" dirty="0">
                  <a:solidFill>
                    <a:srgbClr val="002060"/>
                  </a:solidFill>
                  <a:latin typeface="MyriadPro-Regular"/>
                </a:rPr>
                <a:t> extends to the bottom of the specified FDR depth, adequate mixing has been achieved. However, if the pinkish-red </a:t>
              </a:r>
              <a:r>
                <a:rPr lang="en-US" sz="2300" b="1" i="0" u="none" strike="noStrike" baseline="0" dirty="0" err="1">
                  <a:solidFill>
                    <a:srgbClr val="002060"/>
                  </a:solidFill>
                  <a:latin typeface="MyriadPro-Regular"/>
                </a:rPr>
                <a:t>colour</a:t>
              </a:r>
              <a:r>
                <a:rPr lang="en-US" sz="2300" b="1" i="0" u="none" strike="noStrike" baseline="0" dirty="0">
                  <a:solidFill>
                    <a:srgbClr val="002060"/>
                  </a:solidFill>
                  <a:latin typeface="MyriadPro-Regular"/>
                </a:rPr>
                <a:t> does not extend to the full depth of the FDR layer, mixing operations should be modified to ensure cement is evenly mixed throughout the FDR depth</a:t>
              </a:r>
              <a:r>
                <a:rPr lang="en-US" sz="2300" b="1" i="0" u="none" strike="noStrike" baseline="0" dirty="0">
                  <a:latin typeface="MyriadPro-Regular"/>
                </a:rPr>
                <a:t>.</a:t>
              </a:r>
              <a:endParaRPr lang="en-IN" sz="2300" b="1" dirty="0"/>
            </a:p>
          </p:txBody>
        </p:sp>
      </p:grpSp>
      <p:pic>
        <p:nvPicPr>
          <p:cNvPr id="3" name="Picture 2">
            <a:extLst>
              <a:ext uri="{FF2B5EF4-FFF2-40B4-BE49-F238E27FC236}">
                <a16:creationId xmlns:a16="http://schemas.microsoft.com/office/drawing/2014/main" id="{F5F0F3DC-BAEB-18D3-3831-DDF8BC9DB139}"/>
              </a:ext>
            </a:extLst>
          </p:cNvPr>
          <p:cNvPicPr>
            <a:picLocks noChangeAspect="1"/>
          </p:cNvPicPr>
          <p:nvPr/>
        </p:nvPicPr>
        <p:blipFill>
          <a:blip r:embed="rId3" cstate="print"/>
          <a:stretch>
            <a:fillRect/>
          </a:stretch>
        </p:blipFill>
        <p:spPr>
          <a:xfrm>
            <a:off x="6167438" y="728699"/>
            <a:ext cx="5860800" cy="5400599"/>
          </a:xfrm>
          <a:prstGeom prst="rect">
            <a:avLst/>
          </a:prstGeom>
        </p:spPr>
      </p:pic>
    </p:spTree>
    <p:extLst>
      <p:ext uri="{BB962C8B-B14F-4D97-AF65-F5344CB8AC3E}">
        <p14:creationId xmlns:p14="http://schemas.microsoft.com/office/powerpoint/2010/main" val="1059877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txBox="1">
            <a:spLocks/>
          </p:cNvSpPr>
          <p:nvPr/>
        </p:nvSpPr>
        <p:spPr>
          <a:xfrm>
            <a:off x="2166910" y="1785926"/>
            <a:ext cx="8001056" cy="4714908"/>
          </a:xfrm>
          <a:prstGeom prst="rect">
            <a:avLst/>
          </a:prstGeom>
        </p:spPr>
        <p:txBody>
          <a:bodyPr vert="horz" lIns="91440" tIns="45720" rIns="91440" bIns="45720" rtlCol="0">
            <a:normAutofit/>
          </a:bodyPr>
          <a:lstStyle/>
          <a:p>
            <a:pPr marL="717550" lvl="1" indent="-354013" algn="just">
              <a:spcBef>
                <a:spcPct val="20000"/>
              </a:spcBef>
              <a:buFont typeface="Arial" pitchFamily="34" charset="0"/>
              <a:buChar char="•"/>
            </a:pPr>
            <a:endParaRPr lang="en-IN" sz="3200" dirty="0"/>
          </a:p>
        </p:txBody>
      </p:sp>
      <p:pic>
        <p:nvPicPr>
          <p:cNvPr id="4" name="Picture 2" descr="C:\Users\hello\Documents\ACS Sir PPT 24 May 20222.png">
            <a:extLst>
              <a:ext uri="{FF2B5EF4-FFF2-40B4-BE49-F238E27FC236}">
                <a16:creationId xmlns:a16="http://schemas.microsoft.com/office/drawing/2014/main" id="{323C751B-F5FF-246D-A898-767D244614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199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DB17364-8707-5335-F33C-D5E4FC3B9B1C}"/>
              </a:ext>
            </a:extLst>
          </p:cNvPr>
          <p:cNvSpPr txBox="1"/>
          <p:nvPr/>
        </p:nvSpPr>
        <p:spPr>
          <a:xfrm>
            <a:off x="0" y="8183"/>
            <a:ext cx="12192000" cy="461665"/>
          </a:xfrm>
          <a:prstGeom prst="rect">
            <a:avLst/>
          </a:prstGeom>
          <a:noFill/>
          <a:ln>
            <a:noFill/>
          </a:ln>
          <a:effectLst>
            <a:softEdge rad="63500"/>
          </a:effectLst>
        </p:spPr>
        <p:txBody>
          <a:bodyPr wrap="square" anchor="ctr">
            <a:spAutoFit/>
          </a:bodyPr>
          <a:lstStyle/>
          <a:p>
            <a:pPr marL="0" lvl="1" indent="-536575" algn="ctr">
              <a:defRPr/>
            </a:pPr>
            <a:r>
              <a:rPr lang="en-IN" sz="2400" b="1" dirty="0">
                <a:solidFill>
                  <a:srgbClr val="6C1A00"/>
                </a:solidFill>
                <a:latin typeface="+mj-lt"/>
                <a:ea typeface="+mj-ea"/>
                <a:cs typeface="+mj-cs"/>
              </a:rPr>
              <a:t>Check for Density</a:t>
            </a:r>
          </a:p>
        </p:txBody>
      </p:sp>
      <p:grpSp>
        <p:nvGrpSpPr>
          <p:cNvPr id="11" name="Group 10">
            <a:extLst>
              <a:ext uri="{FF2B5EF4-FFF2-40B4-BE49-F238E27FC236}">
                <a16:creationId xmlns:a16="http://schemas.microsoft.com/office/drawing/2014/main" id="{D8486E3F-09C9-997F-E339-82072E45E856}"/>
              </a:ext>
            </a:extLst>
          </p:cNvPr>
          <p:cNvGrpSpPr/>
          <p:nvPr/>
        </p:nvGrpSpPr>
        <p:grpSpPr>
          <a:xfrm>
            <a:off x="95151" y="785794"/>
            <a:ext cx="5976663" cy="5343505"/>
            <a:chOff x="47" y="229133"/>
            <a:chExt cx="4569708" cy="1172299"/>
          </a:xfrm>
        </p:grpSpPr>
        <p:sp>
          <p:nvSpPr>
            <p:cNvPr id="12" name="Rectangle 11">
              <a:extLst>
                <a:ext uri="{FF2B5EF4-FFF2-40B4-BE49-F238E27FC236}">
                  <a16:creationId xmlns:a16="http://schemas.microsoft.com/office/drawing/2014/main" id="{4B8256E0-09A1-F861-BFEF-287B63F087C7}"/>
                </a:ext>
              </a:extLst>
            </p:cNvPr>
            <p:cNvSpPr/>
            <p:nvPr/>
          </p:nvSpPr>
          <p:spPr>
            <a:xfrm>
              <a:off x="47" y="229133"/>
              <a:ext cx="4569708" cy="1172299"/>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TextBox 12">
              <a:extLst>
                <a:ext uri="{FF2B5EF4-FFF2-40B4-BE49-F238E27FC236}">
                  <a16:creationId xmlns:a16="http://schemas.microsoft.com/office/drawing/2014/main" id="{4428C3C8-B4F1-A38D-29CD-C6DF629D29BF}"/>
                </a:ext>
              </a:extLst>
            </p:cNvPr>
            <p:cNvSpPr txBox="1"/>
            <p:nvPr/>
          </p:nvSpPr>
          <p:spPr>
            <a:xfrm>
              <a:off x="47" y="229133"/>
              <a:ext cx="4569708" cy="11722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576" tIns="93472" rIns="163576" bIns="93472" numCol="1" spcCol="1270" anchor="ctr" anchorCtr="0">
              <a:noAutofit/>
            </a:bodyPr>
            <a:lstStyle/>
            <a:p>
              <a:pPr algn="just"/>
              <a:r>
                <a:rPr lang="en-US" sz="2000" b="0" i="0" u="none" strike="noStrike" baseline="0" dirty="0">
                  <a:solidFill>
                    <a:srgbClr val="002060"/>
                  </a:solidFill>
                  <a:latin typeface="MyriadPro-Regular"/>
                </a:rPr>
                <a:t>After final rolling is completed, in-place density tests should be performed at several locations on the first few sections completed. A density (Adjacent </a:t>
              </a:r>
              <a:r>
                <a:rPr lang="en-US" sz="2000" i="0" u="none" strike="noStrike" baseline="0" dirty="0">
                  <a:solidFill>
                    <a:srgbClr val="002060"/>
                  </a:solidFill>
                  <a:latin typeface="MyriadPro-Bold"/>
                </a:rPr>
                <a:t>Figure</a:t>
              </a:r>
              <a:r>
                <a:rPr lang="en-US" sz="2000" b="0" i="0" u="none" strike="noStrike" baseline="0" dirty="0">
                  <a:solidFill>
                    <a:srgbClr val="002060"/>
                  </a:solidFill>
                  <a:latin typeface="MyriadPro-Regular"/>
                </a:rPr>
                <a:t>) gauge can be used to determine the degree of compaction obtained in the field to avoid disturbance in the stabilized layer. It should be noted that density gauges should be properly calibrated, operated, and maintained to ensure that results are accurate.</a:t>
              </a:r>
            </a:p>
            <a:p>
              <a:pPr algn="just"/>
              <a:r>
                <a:rPr lang="en-US" sz="2000" b="0" i="0" u="none" strike="noStrike" baseline="0" dirty="0">
                  <a:solidFill>
                    <a:srgbClr val="002060"/>
                  </a:solidFill>
                  <a:latin typeface="MyriadPro-Regular"/>
                </a:rPr>
                <a:t>In the absence of density gauge, Sand replacement method or determination of density of extracted core by wax coating method may be used. The density of the layer should not be less than 100% of the maximum density of the cement treated mix as determined in the laboratory.</a:t>
              </a:r>
              <a:endParaRPr lang="en-IN" sz="2000" dirty="0">
                <a:solidFill>
                  <a:srgbClr val="002060"/>
                </a:solidFill>
              </a:endParaRPr>
            </a:p>
          </p:txBody>
        </p:sp>
      </p:grpSp>
      <p:pic>
        <p:nvPicPr>
          <p:cNvPr id="6" name="Picture 5">
            <a:extLst>
              <a:ext uri="{FF2B5EF4-FFF2-40B4-BE49-F238E27FC236}">
                <a16:creationId xmlns:a16="http://schemas.microsoft.com/office/drawing/2014/main" id="{C8C2F3E7-AA02-3E0D-E925-9543D1C32286}"/>
              </a:ext>
            </a:extLst>
          </p:cNvPr>
          <p:cNvPicPr>
            <a:picLocks noChangeAspect="1"/>
          </p:cNvPicPr>
          <p:nvPr/>
        </p:nvPicPr>
        <p:blipFill>
          <a:blip r:embed="rId3" cstate="print"/>
          <a:stretch>
            <a:fillRect/>
          </a:stretch>
        </p:blipFill>
        <p:spPr>
          <a:xfrm>
            <a:off x="6198216" y="728699"/>
            <a:ext cx="5898633" cy="5400599"/>
          </a:xfrm>
          <a:prstGeom prst="rect">
            <a:avLst/>
          </a:prstGeom>
        </p:spPr>
      </p:pic>
    </p:spTree>
    <p:extLst>
      <p:ext uri="{BB962C8B-B14F-4D97-AF65-F5344CB8AC3E}">
        <p14:creationId xmlns:p14="http://schemas.microsoft.com/office/powerpoint/2010/main" val="3348801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txBox="1">
            <a:spLocks/>
          </p:cNvSpPr>
          <p:nvPr/>
        </p:nvSpPr>
        <p:spPr>
          <a:xfrm>
            <a:off x="2166910" y="1785926"/>
            <a:ext cx="8001056" cy="4714908"/>
          </a:xfrm>
          <a:prstGeom prst="rect">
            <a:avLst/>
          </a:prstGeom>
        </p:spPr>
        <p:txBody>
          <a:bodyPr vert="horz" lIns="91440" tIns="45720" rIns="91440" bIns="45720" rtlCol="0">
            <a:normAutofit/>
          </a:bodyPr>
          <a:lstStyle/>
          <a:p>
            <a:pPr marL="717550" lvl="1" indent="-354013" algn="just">
              <a:spcBef>
                <a:spcPct val="20000"/>
              </a:spcBef>
              <a:buFont typeface="Arial" pitchFamily="34" charset="0"/>
              <a:buChar char="•"/>
            </a:pPr>
            <a:endParaRPr lang="en-IN" sz="3200" dirty="0"/>
          </a:p>
        </p:txBody>
      </p:sp>
      <p:pic>
        <p:nvPicPr>
          <p:cNvPr id="4" name="Picture 2" descr="C:\Users\hello\Documents\ACS Sir PPT 24 May 20222.png">
            <a:extLst>
              <a:ext uri="{FF2B5EF4-FFF2-40B4-BE49-F238E27FC236}">
                <a16:creationId xmlns:a16="http://schemas.microsoft.com/office/drawing/2014/main" id="{323C751B-F5FF-246D-A898-767D244614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199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DB17364-8707-5335-F33C-D5E4FC3B9B1C}"/>
              </a:ext>
            </a:extLst>
          </p:cNvPr>
          <p:cNvSpPr txBox="1"/>
          <p:nvPr/>
        </p:nvSpPr>
        <p:spPr>
          <a:xfrm>
            <a:off x="0" y="8183"/>
            <a:ext cx="12192000" cy="461665"/>
          </a:xfrm>
          <a:prstGeom prst="rect">
            <a:avLst/>
          </a:prstGeom>
          <a:noFill/>
          <a:ln>
            <a:noFill/>
          </a:ln>
          <a:effectLst>
            <a:softEdge rad="63500"/>
          </a:effectLst>
        </p:spPr>
        <p:txBody>
          <a:bodyPr wrap="square" anchor="ctr">
            <a:spAutoFit/>
          </a:bodyPr>
          <a:lstStyle/>
          <a:p>
            <a:pPr marL="0" lvl="1" indent="-536575" algn="ctr">
              <a:defRPr/>
            </a:pPr>
            <a:r>
              <a:rPr lang="en-IN" sz="2400" b="1" dirty="0">
                <a:solidFill>
                  <a:srgbClr val="6C1A00"/>
                </a:solidFill>
                <a:latin typeface="+mj-lt"/>
                <a:ea typeface="+mj-ea"/>
                <a:cs typeface="+mj-cs"/>
              </a:rPr>
              <a:t>Check for Strength</a:t>
            </a:r>
          </a:p>
        </p:txBody>
      </p:sp>
      <p:grpSp>
        <p:nvGrpSpPr>
          <p:cNvPr id="11" name="Group 10">
            <a:extLst>
              <a:ext uri="{FF2B5EF4-FFF2-40B4-BE49-F238E27FC236}">
                <a16:creationId xmlns:a16="http://schemas.microsoft.com/office/drawing/2014/main" id="{D8486E3F-09C9-997F-E339-82072E45E856}"/>
              </a:ext>
            </a:extLst>
          </p:cNvPr>
          <p:cNvGrpSpPr/>
          <p:nvPr/>
        </p:nvGrpSpPr>
        <p:grpSpPr>
          <a:xfrm>
            <a:off x="95151" y="728700"/>
            <a:ext cx="5976663" cy="5400599"/>
            <a:chOff x="47" y="229133"/>
            <a:chExt cx="4569708" cy="1172299"/>
          </a:xfrm>
        </p:grpSpPr>
        <p:sp>
          <p:nvSpPr>
            <p:cNvPr id="12" name="Rectangle 11">
              <a:extLst>
                <a:ext uri="{FF2B5EF4-FFF2-40B4-BE49-F238E27FC236}">
                  <a16:creationId xmlns:a16="http://schemas.microsoft.com/office/drawing/2014/main" id="{4B8256E0-09A1-F861-BFEF-287B63F087C7}"/>
                </a:ext>
              </a:extLst>
            </p:cNvPr>
            <p:cNvSpPr/>
            <p:nvPr/>
          </p:nvSpPr>
          <p:spPr>
            <a:xfrm>
              <a:off x="47" y="229133"/>
              <a:ext cx="4569708" cy="1172299"/>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TextBox 12">
              <a:extLst>
                <a:ext uri="{FF2B5EF4-FFF2-40B4-BE49-F238E27FC236}">
                  <a16:creationId xmlns:a16="http://schemas.microsoft.com/office/drawing/2014/main" id="{4428C3C8-B4F1-A38D-29CD-C6DF629D29BF}"/>
                </a:ext>
              </a:extLst>
            </p:cNvPr>
            <p:cNvSpPr txBox="1"/>
            <p:nvPr/>
          </p:nvSpPr>
          <p:spPr>
            <a:xfrm>
              <a:off x="47" y="229133"/>
              <a:ext cx="4569708" cy="11722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576" tIns="93472" rIns="163576" bIns="93472" numCol="1" spcCol="1270" anchor="ctr" anchorCtr="0">
              <a:noAutofit/>
            </a:bodyPr>
            <a:lstStyle/>
            <a:p>
              <a:pPr algn="just"/>
              <a:r>
                <a:rPr lang="en-US" sz="2000" b="0" i="0" u="none" strike="noStrike" baseline="0" dirty="0">
                  <a:solidFill>
                    <a:srgbClr val="002060"/>
                  </a:solidFill>
                  <a:latin typeface="MyriadPro-Regular"/>
                </a:rPr>
                <a:t>A core specimen for the determination of compressive strength shall have a diameter at least three times the maximum nominal size of the coarse aggregate used in the stabilized layer, and in no case shall the diameter of the core specimen be less than twice the maximum nominal size of the coarse aggregate.</a:t>
              </a:r>
            </a:p>
            <a:p>
              <a:pPr algn="just"/>
              <a:r>
                <a:rPr lang="en-US" sz="2000" b="0" i="0" u="none" strike="noStrike" baseline="0" dirty="0">
                  <a:solidFill>
                    <a:srgbClr val="002060"/>
                  </a:solidFill>
                  <a:latin typeface="MyriadPro-Regular"/>
                </a:rPr>
                <a:t>The length of the specimen, when capped, shall be as nearly as practicable twice its diameter. Therefore, it is recommended that not less than 150 mm diameter core should be obtained from the FDR layer for verification purposes (Adjacent </a:t>
              </a:r>
              <a:r>
                <a:rPr lang="en-US" sz="2000" i="0" u="none" strike="noStrike" baseline="0" dirty="0">
                  <a:solidFill>
                    <a:srgbClr val="002060"/>
                  </a:solidFill>
                  <a:latin typeface="MyriadPro-Bold"/>
                </a:rPr>
                <a:t>Figure</a:t>
              </a:r>
              <a:r>
                <a:rPr lang="en-US" sz="2000" b="0" i="0" u="none" strike="noStrike" baseline="0" dirty="0">
                  <a:solidFill>
                    <a:srgbClr val="002060"/>
                  </a:solidFill>
                  <a:latin typeface="MyriadPro-Regular"/>
                </a:rPr>
                <a:t>). Cores should be taken on the seventh day after completion of the FDR layer for in-place compressive strength testing.</a:t>
              </a:r>
              <a:endParaRPr lang="en-IN" sz="2000" dirty="0">
                <a:solidFill>
                  <a:srgbClr val="002060"/>
                </a:solidFill>
              </a:endParaRPr>
            </a:p>
          </p:txBody>
        </p:sp>
      </p:grpSp>
      <p:pic>
        <p:nvPicPr>
          <p:cNvPr id="3" name="Picture 2">
            <a:extLst>
              <a:ext uri="{FF2B5EF4-FFF2-40B4-BE49-F238E27FC236}">
                <a16:creationId xmlns:a16="http://schemas.microsoft.com/office/drawing/2014/main" id="{A89F3346-3944-CB25-77A0-D909EAC8076F}"/>
              </a:ext>
            </a:extLst>
          </p:cNvPr>
          <p:cNvPicPr>
            <a:picLocks noChangeAspect="1"/>
          </p:cNvPicPr>
          <p:nvPr/>
        </p:nvPicPr>
        <p:blipFill>
          <a:blip r:embed="rId3" cstate="print"/>
          <a:stretch>
            <a:fillRect/>
          </a:stretch>
        </p:blipFill>
        <p:spPr>
          <a:xfrm>
            <a:off x="6167438" y="728700"/>
            <a:ext cx="5929411" cy="5400599"/>
          </a:xfrm>
          <a:prstGeom prst="rect">
            <a:avLst/>
          </a:prstGeom>
        </p:spPr>
      </p:pic>
    </p:spTree>
    <p:extLst>
      <p:ext uri="{BB962C8B-B14F-4D97-AF65-F5344CB8AC3E}">
        <p14:creationId xmlns:p14="http://schemas.microsoft.com/office/powerpoint/2010/main" val="2311187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txBox="1">
            <a:spLocks/>
          </p:cNvSpPr>
          <p:nvPr/>
        </p:nvSpPr>
        <p:spPr>
          <a:xfrm>
            <a:off x="2166910" y="1785926"/>
            <a:ext cx="8001056" cy="4714908"/>
          </a:xfrm>
          <a:prstGeom prst="rect">
            <a:avLst/>
          </a:prstGeom>
        </p:spPr>
        <p:txBody>
          <a:bodyPr vert="horz" lIns="91440" tIns="45720" rIns="91440" bIns="45720" rtlCol="0">
            <a:normAutofit/>
          </a:bodyPr>
          <a:lstStyle/>
          <a:p>
            <a:pPr marL="717550" lvl="1" indent="-354013" algn="just">
              <a:spcBef>
                <a:spcPct val="20000"/>
              </a:spcBef>
              <a:buFont typeface="Arial" pitchFamily="34" charset="0"/>
              <a:buChar char="•"/>
            </a:pPr>
            <a:endParaRPr lang="en-IN" sz="3200" dirty="0"/>
          </a:p>
        </p:txBody>
      </p:sp>
      <p:pic>
        <p:nvPicPr>
          <p:cNvPr id="4" name="Picture 2" descr="C:\Users\hello\Documents\ACS Sir PPT 24 May 20222.png">
            <a:extLst>
              <a:ext uri="{FF2B5EF4-FFF2-40B4-BE49-F238E27FC236}">
                <a16:creationId xmlns:a16="http://schemas.microsoft.com/office/drawing/2014/main" id="{323C751B-F5FF-246D-A898-767D244614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1999" cy="571500"/>
          </a:xfrm>
          <a:prstGeom prst="rect">
            <a:avLst/>
          </a:prstGeom>
          <a:noFill/>
          <a:ln>
            <a:noFill/>
          </a:ln>
        </p:spPr>
      </p:pic>
      <p:sp>
        <p:nvSpPr>
          <p:cNvPr id="5" name="TextBox 4">
            <a:extLst>
              <a:ext uri="{FF2B5EF4-FFF2-40B4-BE49-F238E27FC236}">
                <a16:creationId xmlns:a16="http://schemas.microsoft.com/office/drawing/2014/main" id="{BDB17364-8707-5335-F33C-D5E4FC3B9B1C}"/>
              </a:ext>
            </a:extLst>
          </p:cNvPr>
          <p:cNvSpPr txBox="1"/>
          <p:nvPr/>
        </p:nvSpPr>
        <p:spPr>
          <a:xfrm>
            <a:off x="0" y="8183"/>
            <a:ext cx="12192000" cy="461665"/>
          </a:xfrm>
          <a:prstGeom prst="rect">
            <a:avLst/>
          </a:prstGeom>
          <a:noFill/>
          <a:ln>
            <a:noFill/>
          </a:ln>
          <a:effectLst>
            <a:softEdge rad="63500"/>
          </a:effectLst>
        </p:spPr>
        <p:txBody>
          <a:bodyPr wrap="square" anchor="ctr">
            <a:spAutoFit/>
          </a:bodyPr>
          <a:lstStyle/>
          <a:p>
            <a:pPr algn="ctr" eaLnBrk="1" fontAlgn="auto" hangingPunct="1">
              <a:spcBef>
                <a:spcPts val="0"/>
              </a:spcBef>
              <a:spcAft>
                <a:spcPts val="0"/>
              </a:spcAft>
              <a:defRPr/>
            </a:pPr>
            <a:r>
              <a:rPr lang="en-IN" altLang="ko-KR" sz="2400" b="1" dirty="0">
                <a:solidFill>
                  <a:srgbClr val="6C1A00"/>
                </a:solidFill>
                <a:latin typeface="+mj-lt"/>
                <a:ea typeface="+mj-ea"/>
                <a:cs typeface="+mj-cs"/>
              </a:rPr>
              <a:t>Introduction</a:t>
            </a:r>
          </a:p>
        </p:txBody>
      </p:sp>
      <p:graphicFrame>
        <p:nvGraphicFramePr>
          <p:cNvPr id="2" name="Diagram 1">
            <a:extLst>
              <a:ext uri="{FF2B5EF4-FFF2-40B4-BE49-F238E27FC236}">
                <a16:creationId xmlns:a16="http://schemas.microsoft.com/office/drawing/2014/main" id="{CF4D4037-4348-081A-3616-D2D0ADFF23AF}"/>
              </a:ext>
            </a:extLst>
          </p:cNvPr>
          <p:cNvGraphicFramePr/>
          <p:nvPr>
            <p:extLst>
              <p:ext uri="{D42A27DB-BD31-4B8C-83A1-F6EECF244321}">
                <p14:modId xmlns:p14="http://schemas.microsoft.com/office/powerpoint/2010/main" val="2065412024"/>
              </p:ext>
            </p:extLst>
          </p:nvPr>
        </p:nvGraphicFramePr>
        <p:xfrm>
          <a:off x="6384032" y="857429"/>
          <a:ext cx="5458792" cy="5451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a:extLst>
              <a:ext uri="{FF2B5EF4-FFF2-40B4-BE49-F238E27FC236}">
                <a16:creationId xmlns:a16="http://schemas.microsoft.com/office/drawing/2014/main" id="{D18F7ED3-FD05-486C-5595-49EE21907C9E}"/>
              </a:ext>
            </a:extLst>
          </p:cNvPr>
          <p:cNvGrpSpPr/>
          <p:nvPr/>
        </p:nvGrpSpPr>
        <p:grpSpPr>
          <a:xfrm>
            <a:off x="238084" y="857429"/>
            <a:ext cx="5929924" cy="1275427"/>
            <a:chOff x="47" y="229133"/>
            <a:chExt cx="4569708" cy="1172299"/>
          </a:xfrm>
        </p:grpSpPr>
        <p:sp>
          <p:nvSpPr>
            <p:cNvPr id="9" name="Rectangle 8">
              <a:extLst>
                <a:ext uri="{FF2B5EF4-FFF2-40B4-BE49-F238E27FC236}">
                  <a16:creationId xmlns:a16="http://schemas.microsoft.com/office/drawing/2014/main" id="{67F429EF-3ED6-3188-51EF-C7366DC5AC80}"/>
                </a:ext>
              </a:extLst>
            </p:cNvPr>
            <p:cNvSpPr/>
            <p:nvPr/>
          </p:nvSpPr>
          <p:spPr>
            <a:xfrm>
              <a:off x="47" y="229133"/>
              <a:ext cx="4569708" cy="1172299"/>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TextBox 9">
              <a:extLst>
                <a:ext uri="{FF2B5EF4-FFF2-40B4-BE49-F238E27FC236}">
                  <a16:creationId xmlns:a16="http://schemas.microsoft.com/office/drawing/2014/main" id="{DF836F2B-26C7-7066-458A-3869C3D72E11}"/>
                </a:ext>
              </a:extLst>
            </p:cNvPr>
            <p:cNvSpPr txBox="1"/>
            <p:nvPr/>
          </p:nvSpPr>
          <p:spPr>
            <a:xfrm>
              <a:off x="48" y="229133"/>
              <a:ext cx="4534400" cy="11722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IN" sz="2400" b="1" kern="1200" dirty="0"/>
                <a:t>Since inception of PMGSY 7,04,804 Km roads have been constructed in India. </a:t>
              </a:r>
            </a:p>
          </p:txBody>
        </p:sp>
      </p:grpSp>
      <p:grpSp>
        <p:nvGrpSpPr>
          <p:cNvPr id="11" name="Group 10">
            <a:extLst>
              <a:ext uri="{FF2B5EF4-FFF2-40B4-BE49-F238E27FC236}">
                <a16:creationId xmlns:a16="http://schemas.microsoft.com/office/drawing/2014/main" id="{287B0B60-8B3F-76D0-B611-1156ADE5A574}"/>
              </a:ext>
            </a:extLst>
          </p:cNvPr>
          <p:cNvGrpSpPr/>
          <p:nvPr/>
        </p:nvGrpSpPr>
        <p:grpSpPr>
          <a:xfrm>
            <a:off x="238084" y="2132856"/>
            <a:ext cx="6002502" cy="4086524"/>
            <a:chOff x="47" y="229133"/>
            <a:chExt cx="4625201" cy="1172299"/>
          </a:xfrm>
        </p:grpSpPr>
        <p:sp>
          <p:nvSpPr>
            <p:cNvPr id="12" name="Rectangle 11">
              <a:extLst>
                <a:ext uri="{FF2B5EF4-FFF2-40B4-BE49-F238E27FC236}">
                  <a16:creationId xmlns:a16="http://schemas.microsoft.com/office/drawing/2014/main" id="{071209F2-4DB3-9165-F720-8BB4A88EFCB4}"/>
                </a:ext>
              </a:extLst>
            </p:cNvPr>
            <p:cNvSpPr/>
            <p:nvPr/>
          </p:nvSpPr>
          <p:spPr>
            <a:xfrm>
              <a:off x="47" y="229133"/>
              <a:ext cx="4569708" cy="1172299"/>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TextBox 12">
              <a:extLst>
                <a:ext uri="{FF2B5EF4-FFF2-40B4-BE49-F238E27FC236}">
                  <a16:creationId xmlns:a16="http://schemas.microsoft.com/office/drawing/2014/main" id="{56F1EBD9-075E-6B15-A90A-D349CBF3EDE8}"/>
                </a:ext>
              </a:extLst>
            </p:cNvPr>
            <p:cNvSpPr txBox="1"/>
            <p:nvPr/>
          </p:nvSpPr>
          <p:spPr>
            <a:xfrm>
              <a:off x="55540" y="229133"/>
              <a:ext cx="4569708" cy="11722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576" tIns="93472" rIns="163576" bIns="93472" numCol="1" spcCol="1270" anchor="ctr" anchorCtr="0">
              <a:noAutofit/>
            </a:bodyPr>
            <a:lstStyle/>
            <a:p>
              <a:pPr algn="just"/>
              <a:r>
                <a:rPr lang="en-US" sz="2000" b="1" i="0" u="none" strike="noStrike" baseline="0" dirty="0">
                  <a:solidFill>
                    <a:srgbClr val="002060"/>
                  </a:solidFill>
                  <a:latin typeface="MyriadPro-Regular"/>
                </a:rPr>
                <a:t>The successful construction of FDR with cement/CCS relies on the control of depth and uniformity of pulverization, strength of compacted subgrade, cement content and placement moisture content of reclaimed mix, and compaction of reclaimed layer. If the sub-base/subgrade material below the FDR layer is soft, it will not adequately support the FDR equipment and/or layer, </a:t>
              </a:r>
              <a:endParaRPr lang="en-IN" sz="2000" b="1" kern="1200" dirty="0">
                <a:solidFill>
                  <a:srgbClr val="002060"/>
                </a:solidFil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txBox="1">
            <a:spLocks/>
          </p:cNvSpPr>
          <p:nvPr/>
        </p:nvSpPr>
        <p:spPr>
          <a:xfrm>
            <a:off x="2166910" y="1785926"/>
            <a:ext cx="8001056" cy="4714908"/>
          </a:xfrm>
          <a:prstGeom prst="rect">
            <a:avLst/>
          </a:prstGeom>
        </p:spPr>
        <p:txBody>
          <a:bodyPr vert="horz" lIns="91440" tIns="45720" rIns="91440" bIns="45720" rtlCol="0">
            <a:normAutofit/>
          </a:bodyPr>
          <a:lstStyle/>
          <a:p>
            <a:pPr marL="717550" lvl="1" indent="-354013" algn="just">
              <a:spcBef>
                <a:spcPct val="20000"/>
              </a:spcBef>
              <a:buFont typeface="Arial" pitchFamily="34" charset="0"/>
              <a:buChar char="•"/>
            </a:pPr>
            <a:endParaRPr lang="en-IN" sz="3200" dirty="0"/>
          </a:p>
        </p:txBody>
      </p:sp>
      <p:pic>
        <p:nvPicPr>
          <p:cNvPr id="4" name="Picture 2" descr="C:\Users\hello\Documents\ACS Sir PPT 24 May 20222.png">
            <a:extLst>
              <a:ext uri="{FF2B5EF4-FFF2-40B4-BE49-F238E27FC236}">
                <a16:creationId xmlns:a16="http://schemas.microsoft.com/office/drawing/2014/main" id="{323C751B-F5FF-246D-A898-767D244614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199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DB17364-8707-5335-F33C-D5E4FC3B9B1C}"/>
              </a:ext>
            </a:extLst>
          </p:cNvPr>
          <p:cNvSpPr txBox="1"/>
          <p:nvPr/>
        </p:nvSpPr>
        <p:spPr>
          <a:xfrm>
            <a:off x="0" y="8183"/>
            <a:ext cx="12192000" cy="461665"/>
          </a:xfrm>
          <a:prstGeom prst="rect">
            <a:avLst/>
          </a:prstGeom>
          <a:noFill/>
          <a:ln>
            <a:noFill/>
          </a:ln>
          <a:effectLst>
            <a:softEdge rad="63500"/>
          </a:effectLst>
        </p:spPr>
        <p:txBody>
          <a:bodyPr wrap="square" anchor="ctr">
            <a:spAutoFit/>
          </a:bodyPr>
          <a:lstStyle/>
          <a:p>
            <a:pPr marL="0" lvl="1" indent="-536575" algn="ctr">
              <a:defRPr/>
            </a:pPr>
            <a:r>
              <a:rPr lang="en-IN" sz="2400" b="1" dirty="0">
                <a:solidFill>
                  <a:srgbClr val="6C1A00"/>
                </a:solidFill>
                <a:latin typeface="+mj-lt"/>
                <a:ea typeface="+mj-ea"/>
                <a:cs typeface="+mj-cs"/>
              </a:rPr>
              <a:t>Check for Strength</a:t>
            </a:r>
          </a:p>
        </p:txBody>
      </p:sp>
      <p:grpSp>
        <p:nvGrpSpPr>
          <p:cNvPr id="11" name="Group 10">
            <a:extLst>
              <a:ext uri="{FF2B5EF4-FFF2-40B4-BE49-F238E27FC236}">
                <a16:creationId xmlns:a16="http://schemas.microsoft.com/office/drawing/2014/main" id="{D8486E3F-09C9-997F-E339-82072E45E856}"/>
              </a:ext>
            </a:extLst>
          </p:cNvPr>
          <p:cNvGrpSpPr/>
          <p:nvPr/>
        </p:nvGrpSpPr>
        <p:grpSpPr>
          <a:xfrm>
            <a:off x="95151" y="714354"/>
            <a:ext cx="5976663" cy="5572166"/>
            <a:chOff x="47" y="226019"/>
            <a:chExt cx="4569708" cy="1175413"/>
          </a:xfrm>
        </p:grpSpPr>
        <p:sp>
          <p:nvSpPr>
            <p:cNvPr id="12" name="Rectangle 11">
              <a:extLst>
                <a:ext uri="{FF2B5EF4-FFF2-40B4-BE49-F238E27FC236}">
                  <a16:creationId xmlns:a16="http://schemas.microsoft.com/office/drawing/2014/main" id="{4B8256E0-09A1-F861-BFEF-287B63F087C7}"/>
                </a:ext>
              </a:extLst>
            </p:cNvPr>
            <p:cNvSpPr/>
            <p:nvPr/>
          </p:nvSpPr>
          <p:spPr>
            <a:xfrm>
              <a:off x="47" y="229133"/>
              <a:ext cx="4569708" cy="1172299"/>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TextBox 12">
              <a:extLst>
                <a:ext uri="{FF2B5EF4-FFF2-40B4-BE49-F238E27FC236}">
                  <a16:creationId xmlns:a16="http://schemas.microsoft.com/office/drawing/2014/main" id="{4428C3C8-B4F1-A38D-29CD-C6DF629D29BF}"/>
                </a:ext>
              </a:extLst>
            </p:cNvPr>
            <p:cNvSpPr txBox="1"/>
            <p:nvPr/>
          </p:nvSpPr>
          <p:spPr>
            <a:xfrm>
              <a:off x="47" y="226019"/>
              <a:ext cx="4569708" cy="11754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576" tIns="93472" rIns="163576" bIns="93472" numCol="1" spcCol="1270" anchor="ctr" anchorCtr="0">
              <a:noAutofit/>
            </a:bodyPr>
            <a:lstStyle/>
            <a:p>
              <a:pPr algn="just"/>
              <a:r>
                <a:rPr lang="en-US" sz="2500" b="0" i="0" u="none" strike="noStrike" baseline="0" dirty="0">
                  <a:solidFill>
                    <a:srgbClr val="002060"/>
                  </a:solidFill>
                  <a:latin typeface="MyriadPro-Regular"/>
                </a:rPr>
                <a:t>Alternatively, in-situ resilient modulus of the FDR layer can be evaluated through measurement of deflection using a Falling Weight Deflectometer (FWD) and then back calculating the resilient modulus. The in-</a:t>
              </a:r>
              <a:r>
                <a:rPr lang="en-US" sz="2500" b="0" i="0" u="none" strike="noStrike" baseline="0" dirty="0" err="1">
                  <a:solidFill>
                    <a:srgbClr val="002060"/>
                  </a:solidFill>
                  <a:latin typeface="MyriadPro-Regular"/>
                </a:rPr>
                <a:t>siture</a:t>
              </a:r>
              <a:r>
                <a:rPr lang="en-US" sz="2500" b="0" i="0" u="none" strike="noStrike" baseline="0" dirty="0">
                  <a:solidFill>
                    <a:srgbClr val="002060"/>
                  </a:solidFill>
                  <a:latin typeface="MyriadPro-Regular"/>
                </a:rPr>
                <a:t> </a:t>
              </a:r>
              <a:r>
                <a:rPr lang="en-US" sz="2500" b="0" i="0" u="none" strike="noStrike" baseline="0" dirty="0" err="1">
                  <a:solidFill>
                    <a:srgbClr val="002060"/>
                  </a:solidFill>
                  <a:latin typeface="MyriadPro-Regular"/>
                </a:rPr>
                <a:t>silient</a:t>
              </a:r>
              <a:r>
                <a:rPr lang="en-US" sz="2500" b="0" i="0" u="none" strike="noStrike" baseline="0" dirty="0">
                  <a:solidFill>
                    <a:srgbClr val="002060"/>
                  </a:solidFill>
                  <a:latin typeface="MyriadPro-Regular"/>
                </a:rPr>
                <a:t> modulus will be compared with the resilient modulus as determined using equation.</a:t>
              </a:r>
            </a:p>
            <a:p>
              <a:pPr algn="just"/>
              <a:r>
                <a:rPr lang="en-US" sz="2500" b="0" i="0" u="none" strike="noStrike" baseline="0" dirty="0">
                  <a:solidFill>
                    <a:srgbClr val="002060"/>
                  </a:solidFill>
                  <a:latin typeface="MyriadPro-Regular"/>
                </a:rPr>
                <a:t>Adjacent </a:t>
              </a:r>
              <a:r>
                <a:rPr lang="en-US" sz="2500" i="0" u="none" strike="noStrike" baseline="0" dirty="0">
                  <a:solidFill>
                    <a:srgbClr val="002060"/>
                  </a:solidFill>
                  <a:latin typeface="MyriadPro-Bold"/>
                </a:rPr>
                <a:t>Figure </a:t>
              </a:r>
              <a:r>
                <a:rPr lang="en-US" sz="2500" b="0" i="0" u="none" strike="noStrike" baseline="0" dirty="0">
                  <a:solidFill>
                    <a:srgbClr val="002060"/>
                  </a:solidFill>
                  <a:latin typeface="MyriadPro-Regular"/>
                </a:rPr>
                <a:t>shows structural evaluation of a stabilized pavement using FWD.</a:t>
              </a:r>
              <a:endParaRPr lang="en-IN" sz="2500" dirty="0">
                <a:solidFill>
                  <a:srgbClr val="002060"/>
                </a:solidFill>
              </a:endParaRPr>
            </a:p>
          </p:txBody>
        </p:sp>
      </p:grpSp>
      <p:pic>
        <p:nvPicPr>
          <p:cNvPr id="6" name="Picture 5">
            <a:extLst>
              <a:ext uri="{FF2B5EF4-FFF2-40B4-BE49-F238E27FC236}">
                <a16:creationId xmlns:a16="http://schemas.microsoft.com/office/drawing/2014/main" id="{ADBB398A-6FD2-12AB-4112-26DF56447ED5}"/>
              </a:ext>
            </a:extLst>
          </p:cNvPr>
          <p:cNvPicPr>
            <a:picLocks noChangeAspect="1"/>
          </p:cNvPicPr>
          <p:nvPr/>
        </p:nvPicPr>
        <p:blipFill>
          <a:blip r:embed="rId3" cstate="print"/>
          <a:stretch>
            <a:fillRect/>
          </a:stretch>
        </p:blipFill>
        <p:spPr>
          <a:xfrm>
            <a:off x="6167438" y="728700"/>
            <a:ext cx="5929411" cy="5400599"/>
          </a:xfrm>
          <a:prstGeom prst="rect">
            <a:avLst/>
          </a:prstGeom>
        </p:spPr>
      </p:pic>
    </p:spTree>
    <p:extLst>
      <p:ext uri="{BB962C8B-B14F-4D97-AF65-F5344CB8AC3E}">
        <p14:creationId xmlns:p14="http://schemas.microsoft.com/office/powerpoint/2010/main" val="54653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1026" y="428604"/>
            <a:ext cx="9787006" cy="1143008"/>
          </a:xfrm>
        </p:spPr>
        <p:txBody>
          <a:bodyPr>
            <a:normAutofit fontScale="90000"/>
          </a:bodyPr>
          <a:lstStyle/>
          <a:p>
            <a:pPr lvl="0" algn="ctr"/>
            <a:r>
              <a:rPr lang="en-US" sz="3100" b="1" dirty="0">
                <a:solidFill>
                  <a:srgbClr val="0070C0"/>
                </a:solidFill>
                <a:latin typeface="Calibri (Body)"/>
                <a:cs typeface="Calibri"/>
                <a:sym typeface="Calibri"/>
              </a:rPr>
              <a:t>Gradation and </a:t>
            </a:r>
            <a:r>
              <a:rPr lang="en-US" sz="3100" b="1" dirty="0" err="1">
                <a:solidFill>
                  <a:srgbClr val="0070C0"/>
                </a:solidFill>
                <a:latin typeface="Calibri (Body)"/>
                <a:cs typeface="Calibri"/>
                <a:sym typeface="Calibri"/>
              </a:rPr>
              <a:t>Atterbergs</a:t>
            </a:r>
            <a:r>
              <a:rPr lang="en-US" sz="3100" b="1" dirty="0">
                <a:solidFill>
                  <a:srgbClr val="0070C0"/>
                </a:solidFill>
                <a:latin typeface="Calibri (Body)"/>
                <a:cs typeface="Calibri"/>
                <a:sym typeface="Calibri"/>
              </a:rPr>
              <a:t> Limit as per MORTH</a:t>
            </a:r>
            <a:br>
              <a:rPr lang="en-US" b="1" spc="0" dirty="0">
                <a:solidFill>
                  <a:srgbClr val="0070C0"/>
                </a:solidFill>
                <a:latin typeface="Calibri (Body)"/>
                <a:cs typeface="Calibri"/>
                <a:sym typeface="Calibri"/>
              </a:rPr>
            </a:br>
            <a:endParaRPr lang="en-IN" dirty="0">
              <a:solidFill>
                <a:srgbClr val="0070C0"/>
              </a:solidFill>
            </a:endParaRPr>
          </a:p>
        </p:txBody>
      </p:sp>
      <p:sp>
        <p:nvSpPr>
          <p:cNvPr id="3" name="Subtitle 2"/>
          <p:cNvSpPr>
            <a:spLocks noGrp="1"/>
          </p:cNvSpPr>
          <p:nvPr>
            <p:ph type="subTitle" idx="1"/>
          </p:nvPr>
        </p:nvSpPr>
        <p:spPr/>
        <p:txBody>
          <a:bodyPr/>
          <a:lstStyle/>
          <a:p>
            <a:endParaRPr lang="en-IN" dirty="0"/>
          </a:p>
        </p:txBody>
      </p:sp>
      <p:pic>
        <p:nvPicPr>
          <p:cNvPr id="4" name="Picture 3">
            <a:extLst>
              <a:ext uri="{FF2B5EF4-FFF2-40B4-BE49-F238E27FC236}">
                <a16:creationId xmlns:a16="http://schemas.microsoft.com/office/drawing/2014/main" id="{C4B37862-0AD4-4C91-9CCE-0DEE123288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57232"/>
            <a:ext cx="12192000" cy="557216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723C3D-6DB4-EBBF-C59A-21A02EA29F43}"/>
              </a:ext>
            </a:extLst>
          </p:cNvPr>
          <p:cNvPicPr>
            <a:picLocks noChangeAspect="1"/>
          </p:cNvPicPr>
          <p:nvPr/>
        </p:nvPicPr>
        <p:blipFill rotWithShape="1">
          <a:blip r:embed="rId2" cstate="print"/>
          <a:srcRect l="16601" t="18485" r="14563" b="12806"/>
          <a:stretch/>
        </p:blipFill>
        <p:spPr>
          <a:xfrm>
            <a:off x="155340" y="605951"/>
            <a:ext cx="11881320" cy="5665812"/>
          </a:xfrm>
          <a:prstGeom prst="rect">
            <a:avLst/>
          </a:prstGeom>
        </p:spPr>
      </p:pic>
      <p:sp>
        <p:nvSpPr>
          <p:cNvPr id="7" name="Subtitle 5"/>
          <p:cNvSpPr txBox="1">
            <a:spLocks/>
          </p:cNvSpPr>
          <p:nvPr/>
        </p:nvSpPr>
        <p:spPr>
          <a:xfrm>
            <a:off x="2166910" y="1785926"/>
            <a:ext cx="8001056" cy="4714908"/>
          </a:xfrm>
          <a:prstGeom prst="rect">
            <a:avLst/>
          </a:prstGeom>
        </p:spPr>
        <p:txBody>
          <a:bodyPr vert="horz" lIns="91440" tIns="45720" rIns="91440" bIns="45720" rtlCol="0">
            <a:normAutofit/>
          </a:bodyPr>
          <a:lstStyle/>
          <a:p>
            <a:pPr marL="717550" lvl="1" indent="-354013" algn="just">
              <a:spcBef>
                <a:spcPct val="20000"/>
              </a:spcBef>
              <a:buFont typeface="Arial" pitchFamily="34" charset="0"/>
              <a:buChar char="•"/>
            </a:pPr>
            <a:endParaRPr lang="en-IN" sz="3200" dirty="0"/>
          </a:p>
        </p:txBody>
      </p:sp>
      <p:pic>
        <p:nvPicPr>
          <p:cNvPr id="4" name="Picture 2" descr="C:\Users\hello\Documents\ACS Sir PPT 24 May 20222.png">
            <a:extLst>
              <a:ext uri="{FF2B5EF4-FFF2-40B4-BE49-F238E27FC236}">
                <a16:creationId xmlns:a16="http://schemas.microsoft.com/office/drawing/2014/main" id="{323C751B-F5FF-246D-A898-767D244614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199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DB17364-8707-5335-F33C-D5E4FC3B9B1C}"/>
              </a:ext>
            </a:extLst>
          </p:cNvPr>
          <p:cNvSpPr txBox="1"/>
          <p:nvPr/>
        </p:nvSpPr>
        <p:spPr>
          <a:xfrm>
            <a:off x="0" y="8183"/>
            <a:ext cx="12192000" cy="461665"/>
          </a:xfrm>
          <a:prstGeom prst="rect">
            <a:avLst/>
          </a:prstGeom>
          <a:noFill/>
          <a:ln>
            <a:noFill/>
          </a:ln>
          <a:effectLst>
            <a:softEdge rad="63500"/>
          </a:effectLst>
        </p:spPr>
        <p:txBody>
          <a:bodyPr wrap="square" anchor="ctr">
            <a:spAutoFit/>
          </a:bodyPr>
          <a:lstStyle/>
          <a:p>
            <a:pPr marL="0" lvl="1" indent="-536575" algn="ctr">
              <a:defRPr/>
            </a:pPr>
            <a:r>
              <a:rPr lang="en-IN" sz="2400" b="1" dirty="0">
                <a:solidFill>
                  <a:srgbClr val="6C1A00"/>
                </a:solidFill>
                <a:latin typeface="+mj-lt"/>
                <a:ea typeface="+mj-ea"/>
                <a:cs typeface="+mj-cs"/>
              </a:rPr>
              <a:t>Test recommended during construction</a:t>
            </a:r>
          </a:p>
        </p:txBody>
      </p:sp>
    </p:spTree>
    <p:extLst>
      <p:ext uri="{BB962C8B-B14F-4D97-AF65-F5344CB8AC3E}">
        <p14:creationId xmlns:p14="http://schemas.microsoft.com/office/powerpoint/2010/main" val="3980771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txBox="1">
            <a:spLocks/>
          </p:cNvSpPr>
          <p:nvPr/>
        </p:nvSpPr>
        <p:spPr>
          <a:xfrm>
            <a:off x="2166910" y="1785926"/>
            <a:ext cx="8001056" cy="4714908"/>
          </a:xfrm>
          <a:prstGeom prst="rect">
            <a:avLst/>
          </a:prstGeom>
        </p:spPr>
        <p:txBody>
          <a:bodyPr vert="horz" lIns="91440" tIns="45720" rIns="91440" bIns="45720" rtlCol="0">
            <a:normAutofit/>
          </a:bodyPr>
          <a:lstStyle/>
          <a:p>
            <a:pPr marL="717550" lvl="1" indent="-354013" algn="just">
              <a:spcBef>
                <a:spcPct val="20000"/>
              </a:spcBef>
              <a:buFont typeface="Arial" pitchFamily="34" charset="0"/>
              <a:buChar char="•"/>
            </a:pPr>
            <a:endParaRPr lang="en-IN" sz="3200" dirty="0"/>
          </a:p>
        </p:txBody>
      </p:sp>
      <p:pic>
        <p:nvPicPr>
          <p:cNvPr id="4" name="Picture 2" descr="C:\Users\hello\Documents\ACS Sir PPT 24 May 20222.png">
            <a:extLst>
              <a:ext uri="{FF2B5EF4-FFF2-40B4-BE49-F238E27FC236}">
                <a16:creationId xmlns:a16="http://schemas.microsoft.com/office/drawing/2014/main" id="{323C751B-F5FF-246D-A898-767D244614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199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DB17364-8707-5335-F33C-D5E4FC3B9B1C}"/>
              </a:ext>
            </a:extLst>
          </p:cNvPr>
          <p:cNvSpPr txBox="1"/>
          <p:nvPr/>
        </p:nvSpPr>
        <p:spPr>
          <a:xfrm>
            <a:off x="0" y="8183"/>
            <a:ext cx="12192000" cy="461665"/>
          </a:xfrm>
          <a:prstGeom prst="rect">
            <a:avLst/>
          </a:prstGeom>
          <a:noFill/>
          <a:ln>
            <a:noFill/>
          </a:ln>
          <a:effectLst>
            <a:softEdge rad="63500"/>
          </a:effectLst>
        </p:spPr>
        <p:txBody>
          <a:bodyPr wrap="square" anchor="ctr">
            <a:spAutoFit/>
          </a:bodyPr>
          <a:lstStyle/>
          <a:p>
            <a:pPr marL="0" lvl="1" indent="-536575" algn="ctr">
              <a:defRPr/>
            </a:pPr>
            <a:r>
              <a:rPr lang="en-IN" sz="2400" b="1" dirty="0">
                <a:solidFill>
                  <a:srgbClr val="6C1A00"/>
                </a:solidFill>
                <a:latin typeface="+mj-lt"/>
                <a:ea typeface="+mj-ea"/>
                <a:cs typeface="+mj-cs"/>
              </a:rPr>
              <a:t>Test recommended during after construction</a:t>
            </a:r>
          </a:p>
        </p:txBody>
      </p:sp>
      <p:pic>
        <p:nvPicPr>
          <p:cNvPr id="9" name="Picture 8">
            <a:extLst>
              <a:ext uri="{FF2B5EF4-FFF2-40B4-BE49-F238E27FC236}">
                <a16:creationId xmlns:a16="http://schemas.microsoft.com/office/drawing/2014/main" id="{6B36EFDF-7314-D726-0200-B90BB1977316}"/>
              </a:ext>
            </a:extLst>
          </p:cNvPr>
          <p:cNvPicPr>
            <a:picLocks noChangeAspect="1"/>
          </p:cNvPicPr>
          <p:nvPr/>
        </p:nvPicPr>
        <p:blipFill>
          <a:blip r:embed="rId3" cstate="print"/>
          <a:stretch>
            <a:fillRect/>
          </a:stretch>
        </p:blipFill>
        <p:spPr>
          <a:xfrm>
            <a:off x="227347" y="587557"/>
            <a:ext cx="11737304" cy="2055137"/>
          </a:xfrm>
          <a:prstGeom prst="rect">
            <a:avLst/>
          </a:prstGeom>
        </p:spPr>
      </p:pic>
      <p:pic>
        <p:nvPicPr>
          <p:cNvPr id="11" name="Picture 10">
            <a:extLst>
              <a:ext uri="{FF2B5EF4-FFF2-40B4-BE49-F238E27FC236}">
                <a16:creationId xmlns:a16="http://schemas.microsoft.com/office/drawing/2014/main" id="{C0040AA6-AD61-318C-1733-DCAC4A00C6ED}"/>
              </a:ext>
            </a:extLst>
          </p:cNvPr>
          <p:cNvPicPr>
            <a:picLocks noChangeAspect="1"/>
          </p:cNvPicPr>
          <p:nvPr/>
        </p:nvPicPr>
        <p:blipFill>
          <a:blip r:embed="rId4" cstate="print"/>
          <a:stretch>
            <a:fillRect/>
          </a:stretch>
        </p:blipFill>
        <p:spPr>
          <a:xfrm>
            <a:off x="227347" y="3033400"/>
            <a:ext cx="11731574" cy="3283085"/>
          </a:xfrm>
          <a:prstGeom prst="rect">
            <a:avLst/>
          </a:prstGeom>
        </p:spPr>
      </p:pic>
      <p:sp>
        <p:nvSpPr>
          <p:cNvPr id="12" name="TextBox 11">
            <a:extLst>
              <a:ext uri="{FF2B5EF4-FFF2-40B4-BE49-F238E27FC236}">
                <a16:creationId xmlns:a16="http://schemas.microsoft.com/office/drawing/2014/main" id="{5E030ECA-6AB7-230F-4C13-D18454690F17}"/>
              </a:ext>
            </a:extLst>
          </p:cNvPr>
          <p:cNvSpPr txBox="1"/>
          <p:nvPr/>
        </p:nvSpPr>
        <p:spPr>
          <a:xfrm>
            <a:off x="-118028" y="2602928"/>
            <a:ext cx="12419348" cy="461665"/>
          </a:xfrm>
          <a:prstGeom prst="rect">
            <a:avLst/>
          </a:prstGeom>
          <a:noFill/>
          <a:ln>
            <a:noFill/>
          </a:ln>
          <a:effectLst>
            <a:softEdge rad="63500"/>
          </a:effectLst>
        </p:spPr>
        <p:txBody>
          <a:bodyPr wrap="square" anchor="ctr">
            <a:spAutoFit/>
          </a:bodyPr>
          <a:lstStyle/>
          <a:p>
            <a:pPr marL="0" lvl="1" indent="-536575" algn="ctr">
              <a:defRPr/>
            </a:pPr>
            <a:r>
              <a:rPr lang="en-IN" sz="2400" b="1" u="sng" dirty="0">
                <a:solidFill>
                  <a:srgbClr val="6C1A00"/>
                </a:solidFill>
                <a:latin typeface="+mj-lt"/>
                <a:ea typeface="+mj-ea"/>
                <a:cs typeface="+mj-cs"/>
              </a:rPr>
              <a:t>ACCEPTANCE CRITERIA</a:t>
            </a:r>
          </a:p>
        </p:txBody>
      </p:sp>
    </p:spTree>
    <p:extLst>
      <p:ext uri="{BB962C8B-B14F-4D97-AF65-F5344CB8AC3E}">
        <p14:creationId xmlns:p14="http://schemas.microsoft.com/office/powerpoint/2010/main" val="238637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09D0CB-3E65-52B8-E011-9A60B2740141}"/>
              </a:ext>
            </a:extLst>
          </p:cNvPr>
          <p:cNvPicPr>
            <a:picLocks noChangeAspect="1"/>
          </p:cNvPicPr>
          <p:nvPr/>
        </p:nvPicPr>
        <p:blipFill>
          <a:blip r:embed="rId2" cstate="print">
            <a:extLst>
              <a:ext uri="{28A0092B-C50C-407E-A947-70E740481C1C}">
                <a14:useLocalDpi xmlns:a14="http://schemas.microsoft.com/office/drawing/2010/main" val="0"/>
              </a:ext>
            </a:extLst>
          </a:blip>
          <a:srcRect l="28933" r="28933"/>
          <a:stretch/>
        </p:blipFill>
        <p:spPr>
          <a:xfrm>
            <a:off x="8472264" y="709620"/>
            <a:ext cx="3600144" cy="5695457"/>
          </a:xfrm>
          <a:prstGeom prst="rect">
            <a:avLst/>
          </a:prstGeom>
          <a:ln>
            <a:noFill/>
          </a:ln>
          <a:effectLst>
            <a:softEdge rad="112500"/>
          </a:effectLst>
        </p:spPr>
      </p:pic>
      <p:sp>
        <p:nvSpPr>
          <p:cNvPr id="7" name="Subtitle 5"/>
          <p:cNvSpPr txBox="1">
            <a:spLocks/>
          </p:cNvSpPr>
          <p:nvPr/>
        </p:nvSpPr>
        <p:spPr>
          <a:xfrm>
            <a:off x="2166910" y="1785926"/>
            <a:ext cx="8001056" cy="4714908"/>
          </a:xfrm>
          <a:prstGeom prst="rect">
            <a:avLst/>
          </a:prstGeom>
        </p:spPr>
        <p:txBody>
          <a:bodyPr vert="horz" lIns="91440" tIns="45720" rIns="91440" bIns="45720" rtlCol="0">
            <a:normAutofit/>
          </a:bodyPr>
          <a:lstStyle/>
          <a:p>
            <a:pPr marL="717550" lvl="1" indent="-354013" algn="just">
              <a:spcBef>
                <a:spcPct val="20000"/>
              </a:spcBef>
              <a:buFont typeface="Arial" pitchFamily="34" charset="0"/>
              <a:buChar char="•"/>
            </a:pPr>
            <a:endParaRPr lang="en-IN" sz="3200" dirty="0"/>
          </a:p>
        </p:txBody>
      </p:sp>
      <p:pic>
        <p:nvPicPr>
          <p:cNvPr id="4" name="Picture 2" descr="C:\Users\hello\Documents\ACS Sir PPT 24 May 20222.png">
            <a:extLst>
              <a:ext uri="{FF2B5EF4-FFF2-40B4-BE49-F238E27FC236}">
                <a16:creationId xmlns:a16="http://schemas.microsoft.com/office/drawing/2014/main" id="{323C751B-F5FF-246D-A898-767D244614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199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DB17364-8707-5335-F33C-D5E4FC3B9B1C}"/>
              </a:ext>
            </a:extLst>
          </p:cNvPr>
          <p:cNvSpPr txBox="1"/>
          <p:nvPr/>
        </p:nvSpPr>
        <p:spPr>
          <a:xfrm>
            <a:off x="0" y="8183"/>
            <a:ext cx="12192000" cy="461665"/>
          </a:xfrm>
          <a:prstGeom prst="rect">
            <a:avLst/>
          </a:prstGeom>
          <a:noFill/>
          <a:ln>
            <a:noFill/>
          </a:ln>
          <a:effectLst>
            <a:softEdge rad="63500"/>
          </a:effectLst>
        </p:spPr>
        <p:txBody>
          <a:bodyPr wrap="square" anchor="ctr">
            <a:spAutoFit/>
          </a:bodyPr>
          <a:lstStyle/>
          <a:p>
            <a:pPr marL="0" lvl="1" indent="-536575" algn="ctr">
              <a:defRPr/>
            </a:pPr>
            <a:r>
              <a:rPr lang="en-IN" sz="2400" b="1" dirty="0">
                <a:solidFill>
                  <a:srgbClr val="6C1A00"/>
                </a:solidFill>
                <a:latin typeface="+mj-lt"/>
                <a:ea typeface="+mj-ea"/>
                <a:cs typeface="+mj-cs"/>
              </a:rPr>
              <a:t>Standard to follow</a:t>
            </a:r>
          </a:p>
        </p:txBody>
      </p:sp>
      <p:graphicFrame>
        <p:nvGraphicFramePr>
          <p:cNvPr id="2" name="Diagram 1">
            <a:extLst>
              <a:ext uri="{FF2B5EF4-FFF2-40B4-BE49-F238E27FC236}">
                <a16:creationId xmlns:a16="http://schemas.microsoft.com/office/drawing/2014/main" id="{CF4D4037-4348-081A-3616-D2D0ADFF23AF}"/>
              </a:ext>
            </a:extLst>
          </p:cNvPr>
          <p:cNvGraphicFramePr/>
          <p:nvPr/>
        </p:nvGraphicFramePr>
        <p:xfrm>
          <a:off x="-1" y="611186"/>
          <a:ext cx="9911417" cy="57296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69049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txBox="1">
            <a:spLocks/>
          </p:cNvSpPr>
          <p:nvPr/>
        </p:nvSpPr>
        <p:spPr>
          <a:xfrm>
            <a:off x="2166910" y="1785926"/>
            <a:ext cx="8001056" cy="4714908"/>
          </a:xfrm>
          <a:prstGeom prst="rect">
            <a:avLst/>
          </a:prstGeom>
        </p:spPr>
        <p:txBody>
          <a:bodyPr vert="horz" lIns="91440" tIns="45720" rIns="91440" bIns="45720" rtlCol="0">
            <a:normAutofit/>
          </a:bodyPr>
          <a:lstStyle/>
          <a:p>
            <a:pPr marL="717550" lvl="1" indent="-354013" algn="just">
              <a:spcBef>
                <a:spcPct val="20000"/>
              </a:spcBef>
              <a:buFont typeface="Arial" pitchFamily="34" charset="0"/>
              <a:buChar char="•"/>
            </a:pPr>
            <a:endParaRPr lang="en-IN" sz="3200" dirty="0"/>
          </a:p>
        </p:txBody>
      </p:sp>
      <p:pic>
        <p:nvPicPr>
          <p:cNvPr id="4" name="Picture 2" descr="C:\Users\hello\Documents\ACS Sir PPT 24 May 20222.png">
            <a:extLst>
              <a:ext uri="{FF2B5EF4-FFF2-40B4-BE49-F238E27FC236}">
                <a16:creationId xmlns:a16="http://schemas.microsoft.com/office/drawing/2014/main" id="{323C751B-F5FF-246D-A898-767D244614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199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DB17364-8707-5335-F33C-D5E4FC3B9B1C}"/>
              </a:ext>
            </a:extLst>
          </p:cNvPr>
          <p:cNvSpPr txBox="1"/>
          <p:nvPr/>
        </p:nvSpPr>
        <p:spPr>
          <a:xfrm>
            <a:off x="0" y="8183"/>
            <a:ext cx="12192000" cy="461665"/>
          </a:xfrm>
          <a:prstGeom prst="rect">
            <a:avLst/>
          </a:prstGeom>
          <a:noFill/>
          <a:ln>
            <a:noFill/>
          </a:ln>
          <a:effectLst>
            <a:softEdge rad="63500"/>
          </a:effectLst>
        </p:spPr>
        <p:txBody>
          <a:bodyPr wrap="square" anchor="ctr">
            <a:spAutoFit/>
          </a:bodyPr>
          <a:lstStyle/>
          <a:p>
            <a:pPr marL="0" lvl="1" indent="-536575" algn="ctr">
              <a:defRPr/>
            </a:pPr>
            <a:r>
              <a:rPr lang="en-IN" sz="2400" b="1" dirty="0">
                <a:solidFill>
                  <a:srgbClr val="6C1A00"/>
                </a:solidFill>
                <a:latin typeface="+mj-lt"/>
                <a:ea typeface="+mj-ea"/>
                <a:cs typeface="+mj-cs"/>
              </a:rPr>
              <a:t>Format for GRADATION TEST</a:t>
            </a:r>
          </a:p>
        </p:txBody>
      </p:sp>
      <p:pic>
        <p:nvPicPr>
          <p:cNvPr id="3" name="Picture 2">
            <a:extLst>
              <a:ext uri="{FF2B5EF4-FFF2-40B4-BE49-F238E27FC236}">
                <a16:creationId xmlns:a16="http://schemas.microsoft.com/office/drawing/2014/main" id="{065753AB-194A-826C-2E8B-48F87B1BE1C0}"/>
              </a:ext>
            </a:extLst>
          </p:cNvPr>
          <p:cNvPicPr>
            <a:picLocks noChangeAspect="1"/>
          </p:cNvPicPr>
          <p:nvPr/>
        </p:nvPicPr>
        <p:blipFill>
          <a:blip r:embed="rId3" cstate="print"/>
          <a:stretch>
            <a:fillRect/>
          </a:stretch>
        </p:blipFill>
        <p:spPr>
          <a:xfrm>
            <a:off x="191344" y="571500"/>
            <a:ext cx="11809312" cy="5729637"/>
          </a:xfrm>
          <a:prstGeom prst="rect">
            <a:avLst/>
          </a:prstGeom>
        </p:spPr>
      </p:pic>
    </p:spTree>
    <p:extLst>
      <p:ext uri="{BB962C8B-B14F-4D97-AF65-F5344CB8AC3E}">
        <p14:creationId xmlns:p14="http://schemas.microsoft.com/office/powerpoint/2010/main" val="289515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txBox="1">
            <a:spLocks/>
          </p:cNvSpPr>
          <p:nvPr/>
        </p:nvSpPr>
        <p:spPr>
          <a:xfrm>
            <a:off x="2166910" y="1785926"/>
            <a:ext cx="8001056" cy="4714908"/>
          </a:xfrm>
          <a:prstGeom prst="rect">
            <a:avLst/>
          </a:prstGeom>
        </p:spPr>
        <p:txBody>
          <a:bodyPr vert="horz" lIns="91440" tIns="45720" rIns="91440" bIns="45720" rtlCol="0">
            <a:normAutofit/>
          </a:bodyPr>
          <a:lstStyle/>
          <a:p>
            <a:pPr marL="717550" lvl="1" indent="-354013" algn="just">
              <a:spcBef>
                <a:spcPct val="20000"/>
              </a:spcBef>
              <a:buFont typeface="Arial" pitchFamily="34" charset="0"/>
              <a:buChar char="•"/>
            </a:pPr>
            <a:endParaRPr lang="en-IN" sz="3200" dirty="0"/>
          </a:p>
        </p:txBody>
      </p:sp>
      <p:pic>
        <p:nvPicPr>
          <p:cNvPr id="4" name="Picture 2" descr="C:\Users\hello\Documents\ACS Sir PPT 24 May 20222.png">
            <a:extLst>
              <a:ext uri="{FF2B5EF4-FFF2-40B4-BE49-F238E27FC236}">
                <a16:creationId xmlns:a16="http://schemas.microsoft.com/office/drawing/2014/main" id="{323C751B-F5FF-246D-A898-767D244614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199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DB17364-8707-5335-F33C-D5E4FC3B9B1C}"/>
              </a:ext>
            </a:extLst>
          </p:cNvPr>
          <p:cNvSpPr txBox="1"/>
          <p:nvPr/>
        </p:nvSpPr>
        <p:spPr>
          <a:xfrm>
            <a:off x="0" y="8183"/>
            <a:ext cx="12192000" cy="461665"/>
          </a:xfrm>
          <a:prstGeom prst="rect">
            <a:avLst/>
          </a:prstGeom>
          <a:noFill/>
          <a:ln>
            <a:noFill/>
          </a:ln>
          <a:effectLst>
            <a:softEdge rad="63500"/>
          </a:effectLst>
        </p:spPr>
        <p:txBody>
          <a:bodyPr wrap="square" anchor="ctr">
            <a:spAutoFit/>
          </a:bodyPr>
          <a:lstStyle/>
          <a:p>
            <a:pPr marL="0" lvl="1" indent="-536575" algn="ctr">
              <a:defRPr/>
            </a:pPr>
            <a:r>
              <a:rPr lang="en-IN" sz="2400" b="1" dirty="0">
                <a:solidFill>
                  <a:srgbClr val="6C1A00"/>
                </a:solidFill>
                <a:latin typeface="+mj-lt"/>
                <a:ea typeface="+mj-ea"/>
                <a:cs typeface="+mj-cs"/>
              </a:rPr>
              <a:t>Format for CEMENT SPREADING RATE</a:t>
            </a:r>
          </a:p>
        </p:txBody>
      </p:sp>
      <p:pic>
        <p:nvPicPr>
          <p:cNvPr id="3" name="Picture 2">
            <a:extLst>
              <a:ext uri="{FF2B5EF4-FFF2-40B4-BE49-F238E27FC236}">
                <a16:creationId xmlns:a16="http://schemas.microsoft.com/office/drawing/2014/main" id="{4259D684-73F1-1FDE-3AB7-8A8C9F9F6DBF}"/>
              </a:ext>
            </a:extLst>
          </p:cNvPr>
          <p:cNvPicPr>
            <a:picLocks noChangeAspect="1"/>
          </p:cNvPicPr>
          <p:nvPr/>
        </p:nvPicPr>
        <p:blipFill>
          <a:blip r:embed="rId3" cstate="print"/>
          <a:stretch>
            <a:fillRect/>
          </a:stretch>
        </p:blipFill>
        <p:spPr>
          <a:xfrm>
            <a:off x="23663" y="596451"/>
            <a:ext cx="12168335" cy="5640861"/>
          </a:xfrm>
          <a:prstGeom prst="rect">
            <a:avLst/>
          </a:prstGeom>
        </p:spPr>
      </p:pic>
    </p:spTree>
    <p:extLst>
      <p:ext uri="{BB962C8B-B14F-4D97-AF65-F5344CB8AC3E}">
        <p14:creationId xmlns:p14="http://schemas.microsoft.com/office/powerpoint/2010/main" val="24931769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txBox="1">
            <a:spLocks/>
          </p:cNvSpPr>
          <p:nvPr/>
        </p:nvSpPr>
        <p:spPr>
          <a:xfrm>
            <a:off x="2166910" y="1785926"/>
            <a:ext cx="8001056" cy="4714908"/>
          </a:xfrm>
          <a:prstGeom prst="rect">
            <a:avLst/>
          </a:prstGeom>
        </p:spPr>
        <p:txBody>
          <a:bodyPr vert="horz" lIns="91440" tIns="45720" rIns="91440" bIns="45720" rtlCol="0">
            <a:normAutofit/>
          </a:bodyPr>
          <a:lstStyle/>
          <a:p>
            <a:pPr marL="717550" lvl="1" indent="-354013" algn="just">
              <a:spcBef>
                <a:spcPct val="20000"/>
              </a:spcBef>
              <a:buFont typeface="Arial" pitchFamily="34" charset="0"/>
              <a:buChar char="•"/>
            </a:pPr>
            <a:endParaRPr lang="en-IN" sz="3200" dirty="0"/>
          </a:p>
        </p:txBody>
      </p:sp>
      <p:pic>
        <p:nvPicPr>
          <p:cNvPr id="4" name="Picture 2" descr="C:\Users\hello\Documents\ACS Sir PPT 24 May 20222.png">
            <a:extLst>
              <a:ext uri="{FF2B5EF4-FFF2-40B4-BE49-F238E27FC236}">
                <a16:creationId xmlns:a16="http://schemas.microsoft.com/office/drawing/2014/main" id="{323C751B-F5FF-246D-A898-767D244614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199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DB17364-8707-5335-F33C-D5E4FC3B9B1C}"/>
              </a:ext>
            </a:extLst>
          </p:cNvPr>
          <p:cNvSpPr txBox="1"/>
          <p:nvPr/>
        </p:nvSpPr>
        <p:spPr>
          <a:xfrm>
            <a:off x="0" y="8183"/>
            <a:ext cx="12192000" cy="461665"/>
          </a:xfrm>
          <a:prstGeom prst="rect">
            <a:avLst/>
          </a:prstGeom>
          <a:noFill/>
          <a:ln>
            <a:noFill/>
          </a:ln>
          <a:effectLst>
            <a:softEdge rad="63500"/>
          </a:effectLst>
        </p:spPr>
        <p:txBody>
          <a:bodyPr wrap="square" anchor="ctr">
            <a:spAutoFit/>
          </a:bodyPr>
          <a:lstStyle/>
          <a:p>
            <a:pPr marL="0" lvl="1" indent="-536575" algn="ctr">
              <a:defRPr/>
            </a:pPr>
            <a:r>
              <a:rPr lang="en-IN" sz="2400" b="1" dirty="0">
                <a:solidFill>
                  <a:srgbClr val="6C1A00"/>
                </a:solidFill>
                <a:latin typeface="+mj-lt"/>
                <a:ea typeface="+mj-ea"/>
                <a:cs typeface="+mj-cs"/>
              </a:rPr>
              <a:t>Format for DEPTH MIXING</a:t>
            </a:r>
          </a:p>
        </p:txBody>
      </p:sp>
      <p:pic>
        <p:nvPicPr>
          <p:cNvPr id="3" name="Picture 2">
            <a:extLst>
              <a:ext uri="{FF2B5EF4-FFF2-40B4-BE49-F238E27FC236}">
                <a16:creationId xmlns:a16="http://schemas.microsoft.com/office/drawing/2014/main" id="{5FD9C980-2007-5A00-1673-2624F15A6103}"/>
              </a:ext>
            </a:extLst>
          </p:cNvPr>
          <p:cNvPicPr>
            <a:picLocks noChangeAspect="1"/>
          </p:cNvPicPr>
          <p:nvPr/>
        </p:nvPicPr>
        <p:blipFill>
          <a:blip r:embed="rId3" cstate="print"/>
          <a:stretch>
            <a:fillRect/>
          </a:stretch>
        </p:blipFill>
        <p:spPr>
          <a:xfrm>
            <a:off x="263352" y="667692"/>
            <a:ext cx="11665296" cy="5641627"/>
          </a:xfrm>
          <a:prstGeom prst="rect">
            <a:avLst/>
          </a:prstGeom>
        </p:spPr>
      </p:pic>
    </p:spTree>
    <p:extLst>
      <p:ext uri="{BB962C8B-B14F-4D97-AF65-F5344CB8AC3E}">
        <p14:creationId xmlns:p14="http://schemas.microsoft.com/office/powerpoint/2010/main" val="1462987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txBox="1">
            <a:spLocks/>
          </p:cNvSpPr>
          <p:nvPr/>
        </p:nvSpPr>
        <p:spPr>
          <a:xfrm>
            <a:off x="2166910" y="1785926"/>
            <a:ext cx="8001056" cy="4714908"/>
          </a:xfrm>
          <a:prstGeom prst="rect">
            <a:avLst/>
          </a:prstGeom>
        </p:spPr>
        <p:txBody>
          <a:bodyPr vert="horz" lIns="91440" tIns="45720" rIns="91440" bIns="45720" rtlCol="0">
            <a:normAutofit/>
          </a:bodyPr>
          <a:lstStyle/>
          <a:p>
            <a:pPr marL="717550" lvl="1" indent="-354013" algn="just">
              <a:spcBef>
                <a:spcPct val="20000"/>
              </a:spcBef>
              <a:buFont typeface="Arial" pitchFamily="34" charset="0"/>
              <a:buChar char="•"/>
            </a:pPr>
            <a:endParaRPr lang="en-IN" sz="3200" dirty="0"/>
          </a:p>
        </p:txBody>
      </p:sp>
      <p:pic>
        <p:nvPicPr>
          <p:cNvPr id="4" name="Picture 2" descr="C:\Users\hello\Documents\ACS Sir PPT 24 May 20222.png">
            <a:extLst>
              <a:ext uri="{FF2B5EF4-FFF2-40B4-BE49-F238E27FC236}">
                <a16:creationId xmlns:a16="http://schemas.microsoft.com/office/drawing/2014/main" id="{323C751B-F5FF-246D-A898-767D244614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199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DB17364-8707-5335-F33C-D5E4FC3B9B1C}"/>
              </a:ext>
            </a:extLst>
          </p:cNvPr>
          <p:cNvSpPr txBox="1"/>
          <p:nvPr/>
        </p:nvSpPr>
        <p:spPr>
          <a:xfrm>
            <a:off x="0" y="8183"/>
            <a:ext cx="12192000" cy="461665"/>
          </a:xfrm>
          <a:prstGeom prst="rect">
            <a:avLst/>
          </a:prstGeom>
          <a:noFill/>
          <a:ln>
            <a:noFill/>
          </a:ln>
          <a:effectLst>
            <a:softEdge rad="63500"/>
          </a:effectLst>
        </p:spPr>
        <p:txBody>
          <a:bodyPr wrap="square" anchor="ctr">
            <a:spAutoFit/>
          </a:bodyPr>
          <a:lstStyle/>
          <a:p>
            <a:pPr marL="0" lvl="1" indent="-536575" algn="ctr">
              <a:defRPr/>
            </a:pPr>
            <a:r>
              <a:rPr lang="en-IN" sz="2400" b="1" dirty="0">
                <a:solidFill>
                  <a:srgbClr val="6C1A00"/>
                </a:solidFill>
                <a:latin typeface="+mj-lt"/>
                <a:ea typeface="+mj-ea"/>
                <a:cs typeface="+mj-cs"/>
              </a:rPr>
              <a:t>Format for CUBE STRENGTH</a:t>
            </a:r>
          </a:p>
        </p:txBody>
      </p:sp>
      <p:pic>
        <p:nvPicPr>
          <p:cNvPr id="6" name="Picture 5">
            <a:extLst>
              <a:ext uri="{FF2B5EF4-FFF2-40B4-BE49-F238E27FC236}">
                <a16:creationId xmlns:a16="http://schemas.microsoft.com/office/drawing/2014/main" id="{A7BFC383-5184-BDDC-5D82-8E29526FB2B4}"/>
              </a:ext>
            </a:extLst>
          </p:cNvPr>
          <p:cNvPicPr>
            <a:picLocks noChangeAspect="1"/>
          </p:cNvPicPr>
          <p:nvPr/>
        </p:nvPicPr>
        <p:blipFill rotWithShape="1">
          <a:blip r:embed="rId3" cstate="print"/>
          <a:srcRect r="614"/>
          <a:stretch/>
        </p:blipFill>
        <p:spPr>
          <a:xfrm>
            <a:off x="191344" y="610392"/>
            <a:ext cx="11737304" cy="3761711"/>
          </a:xfrm>
          <a:prstGeom prst="rect">
            <a:avLst/>
          </a:prstGeom>
        </p:spPr>
      </p:pic>
      <p:pic>
        <p:nvPicPr>
          <p:cNvPr id="9" name="Picture 8">
            <a:extLst>
              <a:ext uri="{FF2B5EF4-FFF2-40B4-BE49-F238E27FC236}">
                <a16:creationId xmlns:a16="http://schemas.microsoft.com/office/drawing/2014/main" id="{DB87B03F-3637-9D26-6790-F4759891FDE3}"/>
              </a:ext>
            </a:extLst>
          </p:cNvPr>
          <p:cNvPicPr>
            <a:picLocks noChangeAspect="1"/>
          </p:cNvPicPr>
          <p:nvPr/>
        </p:nvPicPr>
        <p:blipFill>
          <a:blip r:embed="rId4" cstate="print"/>
          <a:stretch>
            <a:fillRect/>
          </a:stretch>
        </p:blipFill>
        <p:spPr>
          <a:xfrm>
            <a:off x="194543" y="4381602"/>
            <a:ext cx="11734105" cy="1999726"/>
          </a:xfrm>
          <a:prstGeom prst="rect">
            <a:avLst/>
          </a:prstGeom>
        </p:spPr>
      </p:pic>
    </p:spTree>
    <p:extLst>
      <p:ext uri="{BB962C8B-B14F-4D97-AF65-F5344CB8AC3E}">
        <p14:creationId xmlns:p14="http://schemas.microsoft.com/office/powerpoint/2010/main" val="1658078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txBox="1">
            <a:spLocks/>
          </p:cNvSpPr>
          <p:nvPr/>
        </p:nvSpPr>
        <p:spPr>
          <a:xfrm>
            <a:off x="2166910" y="1785926"/>
            <a:ext cx="8001056" cy="4714908"/>
          </a:xfrm>
          <a:prstGeom prst="rect">
            <a:avLst/>
          </a:prstGeom>
        </p:spPr>
        <p:txBody>
          <a:bodyPr vert="horz" lIns="91440" tIns="45720" rIns="91440" bIns="45720" rtlCol="0">
            <a:normAutofit/>
          </a:bodyPr>
          <a:lstStyle/>
          <a:p>
            <a:pPr marL="717550" lvl="1" indent="-354013" algn="just">
              <a:spcBef>
                <a:spcPct val="20000"/>
              </a:spcBef>
              <a:buFont typeface="Arial" pitchFamily="34" charset="0"/>
              <a:buChar char="•"/>
            </a:pPr>
            <a:endParaRPr lang="en-IN" sz="3200" dirty="0"/>
          </a:p>
        </p:txBody>
      </p:sp>
      <p:pic>
        <p:nvPicPr>
          <p:cNvPr id="4" name="Picture 2" descr="C:\Users\hello\Documents\ACS Sir PPT 24 May 20222.png">
            <a:extLst>
              <a:ext uri="{FF2B5EF4-FFF2-40B4-BE49-F238E27FC236}">
                <a16:creationId xmlns:a16="http://schemas.microsoft.com/office/drawing/2014/main" id="{323C751B-F5FF-246D-A898-767D244614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199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DB17364-8707-5335-F33C-D5E4FC3B9B1C}"/>
              </a:ext>
            </a:extLst>
          </p:cNvPr>
          <p:cNvSpPr txBox="1"/>
          <p:nvPr/>
        </p:nvSpPr>
        <p:spPr>
          <a:xfrm>
            <a:off x="0" y="8183"/>
            <a:ext cx="12192000" cy="461665"/>
          </a:xfrm>
          <a:prstGeom prst="rect">
            <a:avLst/>
          </a:prstGeom>
          <a:noFill/>
          <a:ln>
            <a:noFill/>
          </a:ln>
          <a:effectLst>
            <a:softEdge rad="63500"/>
          </a:effectLst>
        </p:spPr>
        <p:txBody>
          <a:bodyPr wrap="square" anchor="ctr">
            <a:spAutoFit/>
          </a:bodyPr>
          <a:lstStyle/>
          <a:p>
            <a:pPr marL="0" lvl="1" indent="-536575" algn="ctr">
              <a:defRPr/>
            </a:pPr>
            <a:r>
              <a:rPr lang="en-IN" sz="2400" b="1" dirty="0">
                <a:solidFill>
                  <a:srgbClr val="6C1A00"/>
                </a:solidFill>
                <a:latin typeface="+mj-lt"/>
                <a:ea typeface="+mj-ea"/>
                <a:cs typeface="+mj-cs"/>
              </a:rPr>
              <a:t>Field Density using Sand Replacement Method</a:t>
            </a:r>
          </a:p>
        </p:txBody>
      </p:sp>
      <p:pic>
        <p:nvPicPr>
          <p:cNvPr id="3" name="Picture 2">
            <a:extLst>
              <a:ext uri="{FF2B5EF4-FFF2-40B4-BE49-F238E27FC236}">
                <a16:creationId xmlns:a16="http://schemas.microsoft.com/office/drawing/2014/main" id="{334EFCD4-9DD4-E4A2-E269-93E139803447}"/>
              </a:ext>
            </a:extLst>
          </p:cNvPr>
          <p:cNvPicPr>
            <a:picLocks noChangeAspect="1"/>
          </p:cNvPicPr>
          <p:nvPr/>
        </p:nvPicPr>
        <p:blipFill>
          <a:blip r:embed="rId3" cstate="print"/>
          <a:stretch>
            <a:fillRect/>
          </a:stretch>
        </p:blipFill>
        <p:spPr>
          <a:xfrm>
            <a:off x="263352" y="692696"/>
            <a:ext cx="11737304" cy="5544616"/>
          </a:xfrm>
          <a:prstGeom prst="rect">
            <a:avLst/>
          </a:prstGeom>
        </p:spPr>
      </p:pic>
    </p:spTree>
    <p:extLst>
      <p:ext uri="{BB962C8B-B14F-4D97-AF65-F5344CB8AC3E}">
        <p14:creationId xmlns:p14="http://schemas.microsoft.com/office/powerpoint/2010/main" val="929366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8EE7AA2-47B9-33E0-B7EB-6602B5BAC0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9633"/>
          <a:stretch/>
        </p:blipFill>
        <p:spPr>
          <a:xfrm>
            <a:off x="0" y="692695"/>
            <a:ext cx="2999656" cy="5695457"/>
          </a:xfrm>
          <a:prstGeom prst="rect">
            <a:avLst/>
          </a:prstGeom>
          <a:ln>
            <a:noFill/>
          </a:ln>
          <a:effectLst>
            <a:softEdge rad="112500"/>
          </a:effectLst>
        </p:spPr>
      </p:pic>
      <p:sp>
        <p:nvSpPr>
          <p:cNvPr id="7" name="Subtitle 5"/>
          <p:cNvSpPr txBox="1">
            <a:spLocks/>
          </p:cNvSpPr>
          <p:nvPr/>
        </p:nvSpPr>
        <p:spPr>
          <a:xfrm>
            <a:off x="2166910" y="1785926"/>
            <a:ext cx="8001056" cy="4714908"/>
          </a:xfrm>
          <a:prstGeom prst="rect">
            <a:avLst/>
          </a:prstGeom>
        </p:spPr>
        <p:txBody>
          <a:bodyPr vert="horz" lIns="91440" tIns="45720" rIns="91440" bIns="45720" rtlCol="0">
            <a:normAutofit/>
          </a:bodyPr>
          <a:lstStyle/>
          <a:p>
            <a:pPr marL="717550" lvl="1" indent="-354013" algn="just">
              <a:spcBef>
                <a:spcPct val="20000"/>
              </a:spcBef>
              <a:buFont typeface="Arial" pitchFamily="34" charset="0"/>
              <a:buChar char="•"/>
            </a:pPr>
            <a:endParaRPr lang="en-IN" sz="3200" dirty="0"/>
          </a:p>
        </p:txBody>
      </p:sp>
      <p:pic>
        <p:nvPicPr>
          <p:cNvPr id="4" name="Picture 2" descr="C:\Users\hello\Documents\ACS Sir PPT 24 May 20222.png">
            <a:extLst>
              <a:ext uri="{FF2B5EF4-FFF2-40B4-BE49-F238E27FC236}">
                <a16:creationId xmlns:a16="http://schemas.microsoft.com/office/drawing/2014/main" id="{323C751B-F5FF-246D-A898-767D244614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199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DB17364-8707-5335-F33C-D5E4FC3B9B1C}"/>
              </a:ext>
            </a:extLst>
          </p:cNvPr>
          <p:cNvSpPr txBox="1"/>
          <p:nvPr/>
        </p:nvSpPr>
        <p:spPr>
          <a:xfrm>
            <a:off x="0" y="8183"/>
            <a:ext cx="12192000" cy="461665"/>
          </a:xfrm>
          <a:prstGeom prst="rect">
            <a:avLst/>
          </a:prstGeom>
          <a:noFill/>
          <a:ln>
            <a:noFill/>
          </a:ln>
          <a:effectLst>
            <a:softEdge rad="63500"/>
          </a:effectLst>
        </p:spPr>
        <p:txBody>
          <a:bodyPr wrap="square" anchor="ctr">
            <a:spAutoFit/>
          </a:bodyPr>
          <a:lstStyle/>
          <a:p>
            <a:pPr algn="ctr" eaLnBrk="1" fontAlgn="auto" hangingPunct="1">
              <a:spcBef>
                <a:spcPts val="0"/>
              </a:spcBef>
              <a:spcAft>
                <a:spcPts val="0"/>
              </a:spcAft>
              <a:defRPr/>
            </a:pPr>
            <a:r>
              <a:rPr lang="en-IN" altLang="ko-KR" sz="2400" b="1" dirty="0">
                <a:solidFill>
                  <a:srgbClr val="6C1A00"/>
                </a:solidFill>
                <a:latin typeface="+mj-lt"/>
                <a:ea typeface="+mj-ea"/>
                <a:cs typeface="+mj-cs"/>
              </a:rPr>
              <a:t>Stabilization Guidelines</a:t>
            </a:r>
          </a:p>
        </p:txBody>
      </p:sp>
      <p:graphicFrame>
        <p:nvGraphicFramePr>
          <p:cNvPr id="2" name="Diagram 1">
            <a:extLst>
              <a:ext uri="{FF2B5EF4-FFF2-40B4-BE49-F238E27FC236}">
                <a16:creationId xmlns:a16="http://schemas.microsoft.com/office/drawing/2014/main" id="{CF4D4037-4348-081A-3616-D2D0ADFF23AF}"/>
              </a:ext>
            </a:extLst>
          </p:cNvPr>
          <p:cNvGraphicFramePr/>
          <p:nvPr>
            <p:extLst>
              <p:ext uri="{D42A27DB-BD31-4B8C-83A1-F6EECF244321}">
                <p14:modId xmlns:p14="http://schemas.microsoft.com/office/powerpoint/2010/main" val="3366698620"/>
              </p:ext>
            </p:extLst>
          </p:nvPr>
        </p:nvGraphicFramePr>
        <p:xfrm>
          <a:off x="1775520" y="469848"/>
          <a:ext cx="10283898" cy="60309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10963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txBox="1">
            <a:spLocks/>
          </p:cNvSpPr>
          <p:nvPr/>
        </p:nvSpPr>
        <p:spPr>
          <a:xfrm>
            <a:off x="2166910" y="1785926"/>
            <a:ext cx="8001056" cy="4714908"/>
          </a:xfrm>
          <a:prstGeom prst="rect">
            <a:avLst/>
          </a:prstGeom>
        </p:spPr>
        <p:txBody>
          <a:bodyPr vert="horz" lIns="91440" tIns="45720" rIns="91440" bIns="45720" rtlCol="0">
            <a:normAutofit/>
          </a:bodyPr>
          <a:lstStyle/>
          <a:p>
            <a:pPr marL="717550" lvl="1" indent="-354013" algn="just">
              <a:spcBef>
                <a:spcPct val="20000"/>
              </a:spcBef>
              <a:buFont typeface="Arial" pitchFamily="34" charset="0"/>
              <a:buChar char="•"/>
            </a:pPr>
            <a:endParaRPr lang="en-IN" sz="3200" dirty="0"/>
          </a:p>
        </p:txBody>
      </p:sp>
      <p:pic>
        <p:nvPicPr>
          <p:cNvPr id="4" name="Picture 2" descr="C:\Users\hello\Documents\ACS Sir PPT 24 May 20222.png">
            <a:extLst>
              <a:ext uri="{FF2B5EF4-FFF2-40B4-BE49-F238E27FC236}">
                <a16:creationId xmlns:a16="http://schemas.microsoft.com/office/drawing/2014/main" id="{323C751B-F5FF-246D-A898-767D244614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199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DB17364-8707-5335-F33C-D5E4FC3B9B1C}"/>
              </a:ext>
            </a:extLst>
          </p:cNvPr>
          <p:cNvSpPr txBox="1"/>
          <p:nvPr/>
        </p:nvSpPr>
        <p:spPr>
          <a:xfrm>
            <a:off x="0" y="8183"/>
            <a:ext cx="12192000" cy="461665"/>
          </a:xfrm>
          <a:prstGeom prst="rect">
            <a:avLst/>
          </a:prstGeom>
          <a:noFill/>
          <a:ln>
            <a:noFill/>
          </a:ln>
          <a:effectLst>
            <a:softEdge rad="63500"/>
          </a:effectLst>
        </p:spPr>
        <p:txBody>
          <a:bodyPr wrap="square" anchor="ctr">
            <a:spAutoFit/>
          </a:bodyPr>
          <a:lstStyle/>
          <a:p>
            <a:pPr marL="0" lvl="1" indent="-536575" algn="ctr">
              <a:defRPr/>
            </a:pPr>
            <a:r>
              <a:rPr lang="en-IN" sz="2400" b="1" dirty="0">
                <a:solidFill>
                  <a:srgbClr val="6C1A00"/>
                </a:solidFill>
                <a:latin typeface="+mj-lt"/>
                <a:ea typeface="+mj-ea"/>
                <a:cs typeface="+mj-cs"/>
              </a:rPr>
              <a:t>Field Density using Density Gauge</a:t>
            </a:r>
          </a:p>
        </p:txBody>
      </p:sp>
      <p:pic>
        <p:nvPicPr>
          <p:cNvPr id="6" name="Picture 5">
            <a:extLst>
              <a:ext uri="{FF2B5EF4-FFF2-40B4-BE49-F238E27FC236}">
                <a16:creationId xmlns:a16="http://schemas.microsoft.com/office/drawing/2014/main" id="{0FE448F0-B47D-5494-3E6C-11B8C9C21276}"/>
              </a:ext>
            </a:extLst>
          </p:cNvPr>
          <p:cNvPicPr>
            <a:picLocks noChangeAspect="1"/>
          </p:cNvPicPr>
          <p:nvPr/>
        </p:nvPicPr>
        <p:blipFill>
          <a:blip r:embed="rId3" cstate="print"/>
          <a:stretch>
            <a:fillRect/>
          </a:stretch>
        </p:blipFill>
        <p:spPr>
          <a:xfrm>
            <a:off x="101601" y="579683"/>
            <a:ext cx="12090398" cy="5729638"/>
          </a:xfrm>
          <a:prstGeom prst="rect">
            <a:avLst/>
          </a:prstGeom>
        </p:spPr>
      </p:pic>
    </p:spTree>
    <p:extLst>
      <p:ext uri="{BB962C8B-B14F-4D97-AF65-F5344CB8AC3E}">
        <p14:creationId xmlns:p14="http://schemas.microsoft.com/office/powerpoint/2010/main" val="846941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txBox="1">
            <a:spLocks/>
          </p:cNvSpPr>
          <p:nvPr/>
        </p:nvSpPr>
        <p:spPr>
          <a:xfrm>
            <a:off x="2166910" y="1785926"/>
            <a:ext cx="8001056" cy="4714908"/>
          </a:xfrm>
          <a:prstGeom prst="rect">
            <a:avLst/>
          </a:prstGeom>
        </p:spPr>
        <p:txBody>
          <a:bodyPr vert="horz" lIns="91440" tIns="45720" rIns="91440" bIns="45720" rtlCol="0">
            <a:normAutofit/>
          </a:bodyPr>
          <a:lstStyle/>
          <a:p>
            <a:pPr marL="717550" lvl="1" indent="-354013" algn="just">
              <a:spcBef>
                <a:spcPct val="20000"/>
              </a:spcBef>
              <a:buFont typeface="Arial" pitchFamily="34" charset="0"/>
              <a:buChar char="•"/>
            </a:pPr>
            <a:endParaRPr lang="en-IN" sz="3200" dirty="0"/>
          </a:p>
        </p:txBody>
      </p:sp>
      <p:pic>
        <p:nvPicPr>
          <p:cNvPr id="4" name="Picture 2" descr="C:\Users\hello\Documents\ACS Sir PPT 24 May 20222.png">
            <a:extLst>
              <a:ext uri="{FF2B5EF4-FFF2-40B4-BE49-F238E27FC236}">
                <a16:creationId xmlns:a16="http://schemas.microsoft.com/office/drawing/2014/main" id="{323C751B-F5FF-246D-A898-767D244614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199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DB17364-8707-5335-F33C-D5E4FC3B9B1C}"/>
              </a:ext>
            </a:extLst>
          </p:cNvPr>
          <p:cNvSpPr txBox="1"/>
          <p:nvPr/>
        </p:nvSpPr>
        <p:spPr>
          <a:xfrm>
            <a:off x="0" y="8183"/>
            <a:ext cx="12192000" cy="461665"/>
          </a:xfrm>
          <a:prstGeom prst="rect">
            <a:avLst/>
          </a:prstGeom>
          <a:noFill/>
          <a:ln>
            <a:noFill/>
          </a:ln>
          <a:effectLst>
            <a:softEdge rad="63500"/>
          </a:effectLst>
        </p:spPr>
        <p:txBody>
          <a:bodyPr wrap="square" anchor="ctr">
            <a:spAutoFit/>
          </a:bodyPr>
          <a:lstStyle/>
          <a:p>
            <a:pPr marL="0" lvl="1" indent="-536575" algn="ctr">
              <a:defRPr/>
            </a:pPr>
            <a:r>
              <a:rPr lang="en-IN" sz="2400" b="1" dirty="0">
                <a:solidFill>
                  <a:srgbClr val="6C1A00"/>
                </a:solidFill>
                <a:latin typeface="+mj-lt"/>
                <a:ea typeface="+mj-ea"/>
                <a:cs typeface="+mj-cs"/>
              </a:rPr>
              <a:t>Thickness of Layer &amp; Strength of Core</a:t>
            </a:r>
          </a:p>
        </p:txBody>
      </p:sp>
      <p:pic>
        <p:nvPicPr>
          <p:cNvPr id="3" name="Picture 2">
            <a:extLst>
              <a:ext uri="{FF2B5EF4-FFF2-40B4-BE49-F238E27FC236}">
                <a16:creationId xmlns:a16="http://schemas.microsoft.com/office/drawing/2014/main" id="{48BFF4CF-A7C2-D8DE-A983-4A2FCDC15BC3}"/>
              </a:ext>
            </a:extLst>
          </p:cNvPr>
          <p:cNvPicPr>
            <a:picLocks noChangeAspect="1"/>
          </p:cNvPicPr>
          <p:nvPr/>
        </p:nvPicPr>
        <p:blipFill>
          <a:blip r:embed="rId3" cstate="print"/>
          <a:stretch>
            <a:fillRect/>
          </a:stretch>
        </p:blipFill>
        <p:spPr>
          <a:xfrm>
            <a:off x="119336" y="692696"/>
            <a:ext cx="11953328" cy="5544616"/>
          </a:xfrm>
          <a:prstGeom prst="rect">
            <a:avLst/>
          </a:prstGeom>
        </p:spPr>
      </p:pic>
    </p:spTree>
    <p:extLst>
      <p:ext uri="{BB962C8B-B14F-4D97-AF65-F5344CB8AC3E}">
        <p14:creationId xmlns:p14="http://schemas.microsoft.com/office/powerpoint/2010/main" val="33919260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txBox="1">
            <a:spLocks/>
          </p:cNvSpPr>
          <p:nvPr/>
        </p:nvSpPr>
        <p:spPr>
          <a:xfrm>
            <a:off x="2166910" y="1785926"/>
            <a:ext cx="8001056" cy="4714908"/>
          </a:xfrm>
          <a:prstGeom prst="rect">
            <a:avLst/>
          </a:prstGeom>
        </p:spPr>
        <p:txBody>
          <a:bodyPr vert="horz" lIns="91440" tIns="45720" rIns="91440" bIns="45720" rtlCol="0">
            <a:normAutofit/>
          </a:bodyPr>
          <a:lstStyle/>
          <a:p>
            <a:pPr marL="717550" lvl="1" indent="-354013" algn="just">
              <a:spcBef>
                <a:spcPct val="20000"/>
              </a:spcBef>
              <a:buFont typeface="Arial" pitchFamily="34" charset="0"/>
              <a:buChar char="•"/>
            </a:pPr>
            <a:endParaRPr lang="en-IN" sz="3200" dirty="0"/>
          </a:p>
        </p:txBody>
      </p:sp>
      <p:pic>
        <p:nvPicPr>
          <p:cNvPr id="4" name="Picture 2" descr="C:\Users\hello\Documents\ACS Sir PPT 24 May 20222.png">
            <a:extLst>
              <a:ext uri="{FF2B5EF4-FFF2-40B4-BE49-F238E27FC236}">
                <a16:creationId xmlns:a16="http://schemas.microsoft.com/office/drawing/2014/main" id="{323C751B-F5FF-246D-A898-767D244614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199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DB17364-8707-5335-F33C-D5E4FC3B9B1C}"/>
              </a:ext>
            </a:extLst>
          </p:cNvPr>
          <p:cNvSpPr txBox="1"/>
          <p:nvPr/>
        </p:nvSpPr>
        <p:spPr>
          <a:xfrm>
            <a:off x="0" y="8183"/>
            <a:ext cx="12192000" cy="461665"/>
          </a:xfrm>
          <a:prstGeom prst="rect">
            <a:avLst/>
          </a:prstGeom>
          <a:noFill/>
          <a:ln>
            <a:noFill/>
          </a:ln>
          <a:effectLst>
            <a:softEdge rad="63500"/>
          </a:effectLst>
        </p:spPr>
        <p:txBody>
          <a:bodyPr wrap="square" anchor="ctr">
            <a:spAutoFit/>
          </a:bodyPr>
          <a:lstStyle/>
          <a:p>
            <a:pPr marL="0" lvl="1" indent="-536575" algn="ctr">
              <a:defRPr/>
            </a:pPr>
            <a:r>
              <a:rPr lang="en-IN" sz="2400" b="1" dirty="0">
                <a:solidFill>
                  <a:srgbClr val="6C1A00"/>
                </a:solidFill>
                <a:latin typeface="+mj-lt"/>
                <a:ea typeface="+mj-ea"/>
                <a:cs typeface="+mj-cs"/>
              </a:rPr>
              <a:t>Layer Stiffness Evaluation using DCP</a:t>
            </a:r>
          </a:p>
        </p:txBody>
      </p:sp>
      <p:pic>
        <p:nvPicPr>
          <p:cNvPr id="6" name="Picture 5">
            <a:extLst>
              <a:ext uri="{FF2B5EF4-FFF2-40B4-BE49-F238E27FC236}">
                <a16:creationId xmlns:a16="http://schemas.microsoft.com/office/drawing/2014/main" id="{6659FCD4-CB9E-4B73-0B72-771E79942287}"/>
              </a:ext>
            </a:extLst>
          </p:cNvPr>
          <p:cNvPicPr>
            <a:picLocks noChangeAspect="1"/>
          </p:cNvPicPr>
          <p:nvPr/>
        </p:nvPicPr>
        <p:blipFill>
          <a:blip r:embed="rId3" cstate="print"/>
          <a:stretch>
            <a:fillRect/>
          </a:stretch>
        </p:blipFill>
        <p:spPr>
          <a:xfrm>
            <a:off x="119336" y="579683"/>
            <a:ext cx="11953328" cy="5729637"/>
          </a:xfrm>
          <a:prstGeom prst="rect">
            <a:avLst/>
          </a:prstGeom>
        </p:spPr>
      </p:pic>
    </p:spTree>
    <p:extLst>
      <p:ext uri="{BB962C8B-B14F-4D97-AF65-F5344CB8AC3E}">
        <p14:creationId xmlns:p14="http://schemas.microsoft.com/office/powerpoint/2010/main" val="4693757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18E8A7-E3B9-E8C4-7477-DA68B495B65E}"/>
              </a:ext>
            </a:extLst>
          </p:cNvPr>
          <p:cNvPicPr>
            <a:picLocks noChangeAspect="1"/>
          </p:cNvPicPr>
          <p:nvPr/>
        </p:nvPicPr>
        <p:blipFill>
          <a:blip r:embed="rId2" cstate="print"/>
          <a:stretch>
            <a:fillRect/>
          </a:stretch>
        </p:blipFill>
        <p:spPr>
          <a:xfrm>
            <a:off x="191344" y="579683"/>
            <a:ext cx="11809312" cy="5657629"/>
          </a:xfrm>
          <a:prstGeom prst="rect">
            <a:avLst/>
          </a:prstGeom>
        </p:spPr>
      </p:pic>
      <p:pic>
        <p:nvPicPr>
          <p:cNvPr id="4" name="Picture 2" descr="C:\Users\hello\Documents\ACS Sir PPT 24 May 20222.png">
            <a:extLst>
              <a:ext uri="{FF2B5EF4-FFF2-40B4-BE49-F238E27FC236}">
                <a16:creationId xmlns:a16="http://schemas.microsoft.com/office/drawing/2014/main" id="{D61584E9-4625-BBC6-FAAD-7154F3BD41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199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2715987-16BD-B3C4-003C-365E6FE1DD7C}"/>
              </a:ext>
            </a:extLst>
          </p:cNvPr>
          <p:cNvSpPr txBox="1"/>
          <p:nvPr/>
        </p:nvSpPr>
        <p:spPr>
          <a:xfrm>
            <a:off x="0" y="8183"/>
            <a:ext cx="12192000" cy="461665"/>
          </a:xfrm>
          <a:prstGeom prst="rect">
            <a:avLst/>
          </a:prstGeom>
          <a:noFill/>
          <a:ln>
            <a:noFill/>
          </a:ln>
          <a:effectLst>
            <a:softEdge rad="63500"/>
          </a:effectLst>
        </p:spPr>
        <p:txBody>
          <a:bodyPr wrap="square" anchor="ctr">
            <a:spAutoFit/>
          </a:bodyPr>
          <a:lstStyle/>
          <a:p>
            <a:pPr marL="0" lvl="1" indent="-536575" algn="ctr">
              <a:defRPr/>
            </a:pPr>
            <a:r>
              <a:rPr lang="en-IN" sz="2400" b="1" dirty="0">
                <a:solidFill>
                  <a:srgbClr val="6C1A00"/>
                </a:solidFill>
                <a:latin typeface="+mj-lt"/>
                <a:ea typeface="+mj-ea"/>
                <a:cs typeface="+mj-cs"/>
              </a:rPr>
              <a:t>Layer Stiffness Evaluation using FWD</a:t>
            </a:r>
          </a:p>
        </p:txBody>
      </p:sp>
    </p:spTree>
    <p:extLst>
      <p:ext uri="{BB962C8B-B14F-4D97-AF65-F5344CB8AC3E}">
        <p14:creationId xmlns:p14="http://schemas.microsoft.com/office/powerpoint/2010/main" val="1482708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ello\Documents\ACS Sir PPT 24 May 20222.png">
            <a:extLst>
              <a:ext uri="{FF2B5EF4-FFF2-40B4-BE49-F238E27FC236}">
                <a16:creationId xmlns:a16="http://schemas.microsoft.com/office/drawing/2014/main" id="{D61584E9-4625-BBC6-FAAD-7154F3BD419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199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2715987-16BD-B3C4-003C-365E6FE1DD7C}"/>
              </a:ext>
            </a:extLst>
          </p:cNvPr>
          <p:cNvSpPr txBox="1"/>
          <p:nvPr/>
        </p:nvSpPr>
        <p:spPr>
          <a:xfrm>
            <a:off x="227730" y="2536447"/>
            <a:ext cx="2979825" cy="1785104"/>
          </a:xfrm>
          <a:prstGeom prst="rect">
            <a:avLst/>
          </a:prstGeom>
          <a:noFill/>
          <a:ln>
            <a:noFill/>
          </a:ln>
          <a:effectLst>
            <a:softEdge rad="63500"/>
          </a:effectLst>
        </p:spPr>
        <p:txBody>
          <a:bodyPr wrap="square" anchor="ctr">
            <a:spAutoFit/>
          </a:bodyPr>
          <a:lstStyle/>
          <a:p>
            <a:pPr marL="0" lvl="1" indent="-536575" algn="ctr">
              <a:defRPr/>
            </a:pPr>
            <a:r>
              <a:rPr lang="en-US" sz="2200" b="1" dirty="0">
                <a:solidFill>
                  <a:srgbClr val="6C1A00"/>
                </a:solidFill>
                <a:latin typeface="+mj-lt"/>
                <a:ea typeface="+mj-ea"/>
                <a:cs typeface="+mj-cs"/>
              </a:rPr>
              <a:t>Curing FDR layer, maintaining the right moisture content is important and it is done at some of the projects.</a:t>
            </a:r>
            <a:endParaRPr lang="en-IN" sz="2200" b="1" dirty="0">
              <a:solidFill>
                <a:srgbClr val="6C1A00"/>
              </a:solidFill>
              <a:latin typeface="+mj-lt"/>
              <a:ea typeface="+mj-ea"/>
              <a:cs typeface="+mj-cs"/>
            </a:endParaRPr>
          </a:p>
        </p:txBody>
      </p:sp>
      <p:pic>
        <p:nvPicPr>
          <p:cNvPr id="6" name="Picture 5">
            <a:extLst>
              <a:ext uri="{FF2B5EF4-FFF2-40B4-BE49-F238E27FC236}">
                <a16:creationId xmlns:a16="http://schemas.microsoft.com/office/drawing/2014/main" id="{9EAE95BD-AD93-5674-0AE3-03C797F8D4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9696" y="995323"/>
            <a:ext cx="8568951" cy="4867353"/>
          </a:xfrm>
          <a:prstGeom prst="rect">
            <a:avLst/>
          </a:prstGeom>
        </p:spPr>
      </p:pic>
      <p:sp>
        <p:nvSpPr>
          <p:cNvPr id="7" name="TextBox 6">
            <a:extLst>
              <a:ext uri="{FF2B5EF4-FFF2-40B4-BE49-F238E27FC236}">
                <a16:creationId xmlns:a16="http://schemas.microsoft.com/office/drawing/2014/main" id="{686AE471-D4F1-B707-B749-4ADEC99CC630}"/>
              </a:ext>
            </a:extLst>
          </p:cNvPr>
          <p:cNvSpPr txBox="1"/>
          <p:nvPr/>
        </p:nvSpPr>
        <p:spPr>
          <a:xfrm>
            <a:off x="0" y="8183"/>
            <a:ext cx="12192000" cy="461665"/>
          </a:xfrm>
          <a:prstGeom prst="rect">
            <a:avLst/>
          </a:prstGeom>
          <a:noFill/>
          <a:ln>
            <a:noFill/>
          </a:ln>
          <a:effectLst>
            <a:softEdge rad="63500"/>
          </a:effectLst>
        </p:spPr>
        <p:txBody>
          <a:bodyPr wrap="square" anchor="ctr">
            <a:spAutoFit/>
          </a:bodyPr>
          <a:lstStyle/>
          <a:p>
            <a:pPr marL="0" lvl="1" indent="-536575" algn="ctr">
              <a:defRPr/>
            </a:pPr>
            <a:r>
              <a:rPr lang="en-IN" sz="2400" b="1" dirty="0">
                <a:solidFill>
                  <a:srgbClr val="6C1A00"/>
                </a:solidFill>
                <a:latin typeface="+mj-lt"/>
                <a:ea typeface="+mj-ea"/>
                <a:cs typeface="+mj-cs"/>
              </a:rPr>
              <a:t>Retaining Moisture after Curing</a:t>
            </a:r>
          </a:p>
        </p:txBody>
      </p:sp>
    </p:spTree>
    <p:extLst>
      <p:ext uri="{BB962C8B-B14F-4D97-AF65-F5344CB8AC3E}">
        <p14:creationId xmlns:p14="http://schemas.microsoft.com/office/powerpoint/2010/main" val="2575531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5" name="Picture 2"/>
          <p:cNvPicPr>
            <a:picLocks noChangeAspect="1" noChangeArrowheads="1"/>
          </p:cNvPicPr>
          <p:nvPr/>
        </p:nvPicPr>
        <p:blipFill rotWithShape="1">
          <a:blip r:embed="rId3" cstate="print"/>
          <a:srcRect l="27470" b="30523"/>
          <a:stretch/>
        </p:blipFill>
        <p:spPr bwMode="auto">
          <a:xfrm>
            <a:off x="34157" y="466256"/>
            <a:ext cx="4056088" cy="2092787"/>
          </a:xfrm>
          <a:prstGeom prst="rect">
            <a:avLst/>
          </a:prstGeom>
          <a:ln>
            <a:noFill/>
          </a:ln>
          <a:effectLst>
            <a:softEdge rad="112500"/>
          </a:effectLst>
        </p:spPr>
      </p:pic>
      <p:pic>
        <p:nvPicPr>
          <p:cNvPr id="17417" name="Picture 8"/>
          <p:cNvPicPr>
            <a:picLocks noChangeAspect="1" noChangeArrowheads="1"/>
          </p:cNvPicPr>
          <p:nvPr/>
        </p:nvPicPr>
        <p:blipFill>
          <a:blip r:embed="rId4" cstate="print"/>
          <a:srcRect/>
          <a:stretch>
            <a:fillRect/>
          </a:stretch>
        </p:blipFill>
        <p:spPr bwMode="auto">
          <a:xfrm>
            <a:off x="4010013" y="442464"/>
            <a:ext cx="4160053" cy="2092785"/>
          </a:xfrm>
          <a:prstGeom prst="rect">
            <a:avLst/>
          </a:prstGeom>
          <a:ln>
            <a:noFill/>
          </a:ln>
          <a:effectLst>
            <a:softEdge rad="112500"/>
          </a:effectLst>
        </p:spPr>
      </p:pic>
      <p:pic>
        <p:nvPicPr>
          <p:cNvPr id="10" name="Picture 13">
            <a:extLst>
              <a:ext uri="{FF2B5EF4-FFF2-40B4-BE49-F238E27FC236}">
                <a16:creationId xmlns:a16="http://schemas.microsoft.com/office/drawing/2014/main" id="{8B590DD4-810D-40EE-AE7E-6DDCC31D6604}"/>
              </a:ext>
            </a:extLst>
          </p:cNvPr>
          <p:cNvPicPr>
            <a:picLocks noChangeAspect="1" noChangeArrowheads="1"/>
          </p:cNvPicPr>
          <p:nvPr/>
        </p:nvPicPr>
        <p:blipFill rotWithShape="1">
          <a:blip r:embed="rId5" cstate="print"/>
          <a:srcRect r="31512" b="18755"/>
          <a:stretch/>
        </p:blipFill>
        <p:spPr bwMode="auto">
          <a:xfrm>
            <a:off x="8038381" y="460618"/>
            <a:ext cx="4160055" cy="2074631"/>
          </a:xfrm>
          <a:prstGeom prst="rect">
            <a:avLst/>
          </a:prstGeom>
          <a:ln>
            <a:noFill/>
          </a:ln>
          <a:effectLst>
            <a:softEdge rad="112500"/>
          </a:effectLst>
        </p:spPr>
      </p:pic>
      <p:pic>
        <p:nvPicPr>
          <p:cNvPr id="11" name="Picture 17">
            <a:extLst>
              <a:ext uri="{FF2B5EF4-FFF2-40B4-BE49-F238E27FC236}">
                <a16:creationId xmlns:a16="http://schemas.microsoft.com/office/drawing/2014/main" id="{D0BBB0BB-A363-483D-AA29-05B1204C9D01}"/>
              </a:ext>
            </a:extLst>
          </p:cNvPr>
          <p:cNvPicPr>
            <a:picLocks noChangeAspect="1"/>
          </p:cNvPicPr>
          <p:nvPr/>
        </p:nvPicPr>
        <p:blipFill rotWithShape="1">
          <a:blip r:embed="rId6" cstate="print"/>
          <a:srcRect t="20381" r="22772"/>
          <a:stretch/>
        </p:blipFill>
        <p:spPr bwMode="auto">
          <a:xfrm>
            <a:off x="7441388" y="2464456"/>
            <a:ext cx="4737786" cy="1947352"/>
          </a:xfrm>
          <a:prstGeom prst="rect">
            <a:avLst/>
          </a:prstGeom>
          <a:ln>
            <a:noFill/>
          </a:ln>
          <a:effectLst>
            <a:softEdge rad="112500"/>
          </a:effectLst>
        </p:spPr>
      </p:pic>
      <p:pic>
        <p:nvPicPr>
          <p:cNvPr id="12" name="Picture 2">
            <a:extLst>
              <a:ext uri="{FF2B5EF4-FFF2-40B4-BE49-F238E27FC236}">
                <a16:creationId xmlns:a16="http://schemas.microsoft.com/office/drawing/2014/main" id="{5D040D92-EEBA-473F-951D-CF195679E6EB}"/>
              </a:ext>
            </a:extLst>
          </p:cNvPr>
          <p:cNvPicPr>
            <a:picLocks noChangeAspect="1" noChangeArrowheads="1"/>
          </p:cNvPicPr>
          <p:nvPr/>
        </p:nvPicPr>
        <p:blipFill>
          <a:blip r:embed="rId7" cstate="print"/>
          <a:srcRect/>
          <a:stretch>
            <a:fillRect/>
          </a:stretch>
        </p:blipFill>
        <p:spPr bwMode="auto">
          <a:xfrm>
            <a:off x="25068" y="2465335"/>
            <a:ext cx="4544597" cy="1971777"/>
          </a:xfrm>
          <a:prstGeom prst="rect">
            <a:avLst/>
          </a:prstGeom>
          <a:ln>
            <a:noFill/>
          </a:ln>
          <a:effectLst>
            <a:softEdge rad="112500"/>
          </a:effectLst>
        </p:spPr>
      </p:pic>
      <p:pic>
        <p:nvPicPr>
          <p:cNvPr id="13" name="Picture 3">
            <a:extLst>
              <a:ext uri="{FF2B5EF4-FFF2-40B4-BE49-F238E27FC236}">
                <a16:creationId xmlns:a16="http://schemas.microsoft.com/office/drawing/2014/main" id="{F4DF07E2-3F5A-480C-9CE9-89F9067FD271}"/>
              </a:ext>
            </a:extLst>
          </p:cNvPr>
          <p:cNvPicPr>
            <a:picLocks noChangeAspect="1" noChangeArrowheads="1"/>
          </p:cNvPicPr>
          <p:nvPr/>
        </p:nvPicPr>
        <p:blipFill>
          <a:blip r:embed="rId8" cstate="print"/>
          <a:srcRect/>
          <a:stretch>
            <a:fillRect/>
          </a:stretch>
        </p:blipFill>
        <p:spPr bwMode="auto">
          <a:xfrm>
            <a:off x="4482597" y="2508237"/>
            <a:ext cx="3076364" cy="1947352"/>
          </a:xfrm>
          <a:prstGeom prst="rect">
            <a:avLst/>
          </a:prstGeom>
          <a:ln>
            <a:noFill/>
          </a:ln>
          <a:effectLst>
            <a:softEdge rad="112500"/>
          </a:effectLst>
        </p:spPr>
      </p:pic>
      <p:pic>
        <p:nvPicPr>
          <p:cNvPr id="14" name="Picture 6">
            <a:extLst>
              <a:ext uri="{FF2B5EF4-FFF2-40B4-BE49-F238E27FC236}">
                <a16:creationId xmlns:a16="http://schemas.microsoft.com/office/drawing/2014/main" id="{BA67DE9D-C5E9-4B2B-83F2-B8AC4D440767}"/>
              </a:ext>
            </a:extLst>
          </p:cNvPr>
          <p:cNvPicPr>
            <a:picLocks noChangeAspect="1"/>
          </p:cNvPicPr>
          <p:nvPr/>
        </p:nvPicPr>
        <p:blipFill>
          <a:blip r:embed="rId9" cstate="print"/>
          <a:srcRect l="1544" t="-571" r="-1544" b="44762"/>
          <a:stretch>
            <a:fillRect/>
          </a:stretch>
        </p:blipFill>
        <p:spPr bwMode="auto">
          <a:xfrm>
            <a:off x="12826" y="4298958"/>
            <a:ext cx="5795141" cy="2123956"/>
          </a:xfrm>
          <a:prstGeom prst="rect">
            <a:avLst/>
          </a:prstGeom>
          <a:ln>
            <a:noFill/>
          </a:ln>
          <a:effectLst>
            <a:softEdge rad="112500"/>
          </a:effectLst>
        </p:spPr>
      </p:pic>
      <p:pic>
        <p:nvPicPr>
          <p:cNvPr id="15" name="Picture 8">
            <a:extLst>
              <a:ext uri="{FF2B5EF4-FFF2-40B4-BE49-F238E27FC236}">
                <a16:creationId xmlns:a16="http://schemas.microsoft.com/office/drawing/2014/main" id="{BD9FBACC-97E8-4CAD-9674-E4412ACD8469}"/>
              </a:ext>
            </a:extLst>
          </p:cNvPr>
          <p:cNvPicPr>
            <a:picLocks noChangeAspect="1" noChangeArrowheads="1"/>
          </p:cNvPicPr>
          <p:nvPr/>
        </p:nvPicPr>
        <p:blipFill>
          <a:blip r:embed="rId10" cstate="print"/>
          <a:srcRect/>
          <a:stretch>
            <a:fillRect/>
          </a:stretch>
        </p:blipFill>
        <p:spPr bwMode="auto">
          <a:xfrm>
            <a:off x="5525031" y="4315839"/>
            <a:ext cx="6641901" cy="2061008"/>
          </a:xfrm>
          <a:prstGeom prst="rect">
            <a:avLst/>
          </a:prstGeom>
          <a:ln>
            <a:noFill/>
          </a:ln>
          <a:effectLst>
            <a:softEdge rad="112500"/>
          </a:effectLst>
        </p:spPr>
      </p:pic>
      <p:pic>
        <p:nvPicPr>
          <p:cNvPr id="17" name="Picture 2" descr="C:\Users\hello\Documents\ACS Sir PPT 24 May 20222.png">
            <a:extLst>
              <a:ext uri="{FF2B5EF4-FFF2-40B4-BE49-F238E27FC236}">
                <a16:creationId xmlns:a16="http://schemas.microsoft.com/office/drawing/2014/main" id="{028A7434-AA5C-B8F6-A800-23DDF608D9C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02" y="-27384"/>
            <a:ext cx="1219199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0728EB95-4DD1-0400-5D63-3CAF84B5AAD0}"/>
              </a:ext>
            </a:extLst>
          </p:cNvPr>
          <p:cNvSpPr txBox="1"/>
          <p:nvPr/>
        </p:nvSpPr>
        <p:spPr>
          <a:xfrm>
            <a:off x="-4102" y="-19201"/>
            <a:ext cx="12192000" cy="461665"/>
          </a:xfrm>
          <a:prstGeom prst="rect">
            <a:avLst/>
          </a:prstGeom>
          <a:noFill/>
          <a:ln>
            <a:noFill/>
          </a:ln>
          <a:effectLst>
            <a:softEdge rad="63500"/>
          </a:effectLst>
        </p:spPr>
        <p:txBody>
          <a:bodyPr wrap="square" anchor="ctr">
            <a:spAutoFit/>
          </a:bodyPr>
          <a:lstStyle/>
          <a:p>
            <a:pPr marL="0" lvl="1" indent="-536575" algn="ctr">
              <a:defRPr/>
            </a:pPr>
            <a:r>
              <a:rPr lang="en-IN" sz="2400" b="1" dirty="0">
                <a:solidFill>
                  <a:srgbClr val="6C1A00"/>
                </a:solidFill>
                <a:latin typeface="+mj-lt"/>
                <a:ea typeface="+mj-ea"/>
                <a:cs typeface="+mj-cs"/>
              </a:rPr>
              <a:t>FDR-01 @ </a:t>
            </a:r>
            <a:r>
              <a:rPr lang="en-IN" sz="2400" b="1" dirty="0" err="1">
                <a:solidFill>
                  <a:srgbClr val="6C1A00"/>
                </a:solidFill>
                <a:latin typeface="+mj-lt"/>
                <a:ea typeface="+mj-ea"/>
                <a:cs typeface="+mj-cs"/>
              </a:rPr>
              <a:t>Chitrakoot</a:t>
            </a:r>
            <a:r>
              <a:rPr lang="en-IN" sz="2400" b="1" dirty="0">
                <a:solidFill>
                  <a:srgbClr val="6C1A00"/>
                </a:solidFill>
                <a:latin typeface="+mj-lt"/>
                <a:ea typeface="+mj-ea"/>
                <a:cs typeface="+mj-cs"/>
              </a:rPr>
              <a:t> (UP1985) T05 </a:t>
            </a:r>
            <a:r>
              <a:rPr lang="en-IN" sz="2400" b="1" dirty="0" err="1">
                <a:solidFill>
                  <a:srgbClr val="6C1A00"/>
                </a:solidFill>
                <a:latin typeface="+mj-lt"/>
                <a:ea typeface="+mj-ea"/>
                <a:cs typeface="+mj-cs"/>
              </a:rPr>
              <a:t>Archha</a:t>
            </a:r>
            <a:r>
              <a:rPr lang="en-IN" sz="2400" b="1" dirty="0">
                <a:solidFill>
                  <a:srgbClr val="6C1A00"/>
                </a:solidFill>
                <a:latin typeface="+mj-lt"/>
                <a:ea typeface="+mj-ea"/>
                <a:cs typeface="+mj-cs"/>
              </a:rPr>
              <a:t> </a:t>
            </a:r>
            <a:r>
              <a:rPr lang="en-IN" sz="2400" b="1" dirty="0" err="1">
                <a:solidFill>
                  <a:srgbClr val="6C1A00"/>
                </a:solidFill>
                <a:latin typeface="+mj-lt"/>
                <a:ea typeface="+mj-ea"/>
                <a:cs typeface="+mj-cs"/>
              </a:rPr>
              <a:t>Barehi</a:t>
            </a:r>
            <a:r>
              <a:rPr lang="en-IN" sz="2400" b="1" dirty="0">
                <a:solidFill>
                  <a:srgbClr val="6C1A00"/>
                </a:solidFill>
                <a:latin typeface="+mj-lt"/>
                <a:ea typeface="+mj-ea"/>
                <a:cs typeface="+mj-cs"/>
              </a:rPr>
              <a:t> </a:t>
            </a:r>
            <a:r>
              <a:rPr lang="en-IN" sz="2400" b="1" dirty="0" err="1">
                <a:solidFill>
                  <a:srgbClr val="6C1A00"/>
                </a:solidFill>
                <a:latin typeface="+mj-lt"/>
                <a:ea typeface="+mj-ea"/>
                <a:cs typeface="+mj-cs"/>
              </a:rPr>
              <a:t>Kamasin</a:t>
            </a:r>
            <a:r>
              <a:rPr lang="en-IN" sz="2400" b="1" dirty="0">
                <a:solidFill>
                  <a:srgbClr val="6C1A00"/>
                </a:solidFill>
                <a:latin typeface="+mj-lt"/>
                <a:ea typeface="+mj-ea"/>
                <a:cs typeface="+mj-cs"/>
              </a:rPr>
              <a:t> Road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952464" y="901632"/>
            <a:ext cx="10203216" cy="5286412"/>
          </a:xfrm>
          <a:prstGeom prst="rect">
            <a:avLst/>
          </a:prstGeom>
        </p:spPr>
        <p:txBody>
          <a:bodyPr/>
          <a:lstStyle/>
          <a:p>
            <a:pPr marL="449263" lvl="0" indent="-449263">
              <a:buFont typeface="Arial" pitchFamily="34" charset="0"/>
              <a:buChar char="•"/>
            </a:pPr>
            <a:r>
              <a:rPr lang="en-US" sz="2200" dirty="0"/>
              <a:t>Establishment of Information sign board and citizen board.</a:t>
            </a:r>
            <a:endParaRPr lang="en-IN" sz="2200" dirty="0"/>
          </a:p>
          <a:p>
            <a:pPr marL="449263" lvl="0" indent="-449263">
              <a:buFont typeface="Arial" pitchFamily="34" charset="0"/>
              <a:buChar char="•"/>
            </a:pPr>
            <a:r>
              <a:rPr lang="en-US" sz="2200" dirty="0"/>
              <a:t>Collection of material for JMF(Representative Sample).</a:t>
            </a:r>
            <a:endParaRPr lang="en-IN" sz="2200" dirty="0"/>
          </a:p>
          <a:p>
            <a:pPr marL="449263" lvl="0" indent="-449263">
              <a:buFont typeface="Arial" pitchFamily="34" charset="0"/>
              <a:buChar char="•"/>
            </a:pPr>
            <a:r>
              <a:rPr lang="en-US" sz="2200" dirty="0"/>
              <a:t>Procurement and Evaluation of JMF.</a:t>
            </a:r>
            <a:endParaRPr lang="en-IN" sz="2200" dirty="0"/>
          </a:p>
          <a:p>
            <a:pPr marL="449263" lvl="0" indent="-449263">
              <a:buFont typeface="Arial" pitchFamily="34" charset="0"/>
              <a:buChar char="•"/>
            </a:pPr>
            <a:r>
              <a:rPr lang="en-US" sz="2200" dirty="0"/>
              <a:t>Establishment of Bench Mark(RBM/TBM) reference </a:t>
            </a:r>
            <a:r>
              <a:rPr lang="en-US" sz="2200" dirty="0" err="1"/>
              <a:t>piller</a:t>
            </a:r>
            <a:r>
              <a:rPr lang="en-US" sz="2200" dirty="0"/>
              <a:t>, check road geometry.</a:t>
            </a:r>
            <a:endParaRPr lang="en-IN" sz="2200" dirty="0"/>
          </a:p>
          <a:p>
            <a:pPr marL="449263" lvl="0" indent="-449263">
              <a:buFont typeface="Arial" pitchFamily="34" charset="0"/>
              <a:buChar char="•"/>
            </a:pPr>
            <a:r>
              <a:rPr lang="en-US" sz="2200" dirty="0"/>
              <a:t>Establishment of central laboratory and </a:t>
            </a:r>
            <a:r>
              <a:rPr lang="en-US" sz="2200" dirty="0" err="1"/>
              <a:t>packagewise</a:t>
            </a:r>
            <a:r>
              <a:rPr lang="en-US" sz="2200" dirty="0"/>
              <a:t> laboratory</a:t>
            </a:r>
            <a:endParaRPr lang="en-IN" sz="2200" dirty="0"/>
          </a:p>
          <a:p>
            <a:pPr marL="449263" indent="-449263"/>
            <a:r>
              <a:rPr lang="en-US" sz="2200" dirty="0"/>
              <a:t>			- Equipment available, Their </a:t>
            </a:r>
            <a:r>
              <a:rPr lang="en-US" sz="2200" dirty="0" err="1"/>
              <a:t>caliberations</a:t>
            </a:r>
            <a:r>
              <a:rPr lang="en-US" sz="2200" dirty="0"/>
              <a:t>, Their Technical Staff.</a:t>
            </a:r>
            <a:endParaRPr lang="en-IN" sz="2200" dirty="0"/>
          </a:p>
          <a:p>
            <a:pPr marL="449263" lvl="0" indent="-449263">
              <a:buFont typeface="Arial" pitchFamily="34" charset="0"/>
              <a:buChar char="•"/>
            </a:pPr>
            <a:r>
              <a:rPr lang="en-US" sz="2200" dirty="0"/>
              <a:t>Execution of Embankment/</a:t>
            </a:r>
            <a:r>
              <a:rPr lang="en-US" sz="2200" dirty="0" err="1"/>
              <a:t>subgrade</a:t>
            </a:r>
            <a:r>
              <a:rPr lang="en-US" sz="2200" dirty="0"/>
              <a:t>.</a:t>
            </a:r>
            <a:endParaRPr lang="en-IN" sz="2200" dirty="0"/>
          </a:p>
          <a:p>
            <a:pPr marL="449263" lvl="0" indent="-449263">
              <a:buFont typeface="Arial" pitchFamily="34" charset="0"/>
              <a:buChar char="•"/>
            </a:pPr>
            <a:r>
              <a:rPr lang="en-US" sz="2200" dirty="0"/>
              <a:t>Density	-NMC       -	OMC   	-MDD</a:t>
            </a:r>
            <a:endParaRPr lang="en-IN" sz="2200" dirty="0"/>
          </a:p>
          <a:p>
            <a:pPr marL="449263" lvl="0" indent="-449263">
              <a:buFont typeface="Arial" pitchFamily="34" charset="0"/>
              <a:buChar char="•"/>
            </a:pPr>
            <a:r>
              <a:rPr lang="en-US" sz="2200" dirty="0"/>
              <a:t>Availability of train of equipments, machines-owned/hired.</a:t>
            </a:r>
            <a:endParaRPr lang="en-IN" sz="2200" dirty="0"/>
          </a:p>
          <a:p>
            <a:pPr marL="449263" lvl="0" indent="-449263">
              <a:buFont typeface="Arial" pitchFamily="34" charset="0"/>
              <a:buChar char="•"/>
            </a:pPr>
            <a:r>
              <a:rPr lang="en-US" sz="2200" dirty="0"/>
              <a:t>Additive use</a:t>
            </a:r>
            <a:endParaRPr lang="en-IN" sz="2200" dirty="0"/>
          </a:p>
          <a:p>
            <a:pPr marL="449263" indent="-449263"/>
            <a:r>
              <a:rPr lang="en-US" sz="2200" dirty="0"/>
              <a:t>			- Consumption calculations</a:t>
            </a:r>
            <a:endParaRPr lang="en-IN" sz="2200" dirty="0"/>
          </a:p>
          <a:p>
            <a:pPr marL="449263" indent="-449263"/>
            <a:r>
              <a:rPr lang="en-US" sz="2200" dirty="0"/>
              <a:t>			- IRC Accreditation for Additive</a:t>
            </a:r>
            <a:endParaRPr lang="en-IN" sz="2200" dirty="0"/>
          </a:p>
          <a:p>
            <a:pPr marL="449263" lvl="0" indent="-449263">
              <a:buFont typeface="Arial" pitchFamily="34" charset="0"/>
              <a:buChar char="•"/>
            </a:pPr>
            <a:r>
              <a:rPr lang="en-US" sz="2200" dirty="0"/>
              <a:t>QCR Items</a:t>
            </a:r>
            <a:endParaRPr lang="en-IN" sz="2200" dirty="0"/>
          </a:p>
          <a:p>
            <a:pPr marL="449263" indent="-449263">
              <a:buFont typeface="Arial" pitchFamily="34" charset="0"/>
              <a:buChar char="•"/>
            </a:pPr>
            <a:r>
              <a:rPr lang="en-US" sz="2200" dirty="0"/>
              <a:t>Spreading of Cement/Additives</a:t>
            </a:r>
          </a:p>
          <a:p>
            <a:pPr marL="449263" indent="-449263"/>
            <a:r>
              <a:rPr lang="en-US" sz="2200" dirty="0"/>
              <a:t>			-Test Related with shoulders/</a:t>
            </a:r>
            <a:r>
              <a:rPr lang="en-US" sz="2200" dirty="0" err="1"/>
              <a:t>Subgrades</a:t>
            </a:r>
            <a:r>
              <a:rPr lang="en-US" sz="2200" dirty="0"/>
              <a:t>.</a:t>
            </a:r>
            <a:endParaRPr lang="en-IN" sz="2200" dirty="0"/>
          </a:p>
          <a:p>
            <a:pPr marL="449263" indent="-449263"/>
            <a:r>
              <a:rPr lang="en-US" sz="2200" dirty="0"/>
              <a:t>			-Geometrics</a:t>
            </a:r>
            <a:endParaRPr lang="en-IN" sz="2200" dirty="0"/>
          </a:p>
          <a:p>
            <a:pPr>
              <a:buFontTx/>
              <a:buChar char="-"/>
            </a:pPr>
            <a:endParaRPr lang="en-IN" sz="2200" dirty="0"/>
          </a:p>
        </p:txBody>
      </p:sp>
      <p:sp>
        <p:nvSpPr>
          <p:cNvPr id="3" name="Title 1"/>
          <p:cNvSpPr txBox="1">
            <a:spLocks/>
          </p:cNvSpPr>
          <p:nvPr/>
        </p:nvSpPr>
        <p:spPr>
          <a:xfrm>
            <a:off x="1097280" y="285728"/>
            <a:ext cx="10058400" cy="785818"/>
          </a:xfrm>
          <a:prstGeom prst="rect">
            <a:avLst/>
          </a:prstGeom>
        </p:spPr>
        <p:txBody>
          <a:bodyPr>
            <a:normAutofit/>
          </a:body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IN" sz="3600" b="0" i="0" u="none" strike="noStrike" kern="1200" cap="none" spc="-50" normalizeH="0" baseline="0" noProof="0" dirty="0">
                <a:ln>
                  <a:noFill/>
                </a:ln>
                <a:solidFill>
                  <a:srgbClr val="FF0000"/>
                </a:solidFill>
                <a:effectLst/>
                <a:uLnTx/>
                <a:uFillTx/>
                <a:latin typeface="+mj-lt"/>
                <a:ea typeface="+mj-ea"/>
                <a:cs typeface="+mj-cs"/>
              </a:rPr>
              <a:t>Inspection Points to be checked</a:t>
            </a:r>
            <a:r>
              <a:rPr lang="en-IN" sz="3600" spc="-50" dirty="0">
                <a:solidFill>
                  <a:srgbClr val="FF0000"/>
                </a:solidFill>
                <a:latin typeface="+mj-lt"/>
                <a:ea typeface="+mj-ea"/>
                <a:cs typeface="+mj-cs"/>
              </a:rPr>
              <a:t> by SQM</a:t>
            </a:r>
            <a:endParaRPr kumimoji="0" lang="en-IN" sz="3600" b="0" i="0" u="none" strike="noStrike" kern="1200" cap="none" spc="-50" normalizeH="0" baseline="0" noProof="0" dirty="0">
              <a:ln>
                <a:noFill/>
              </a:ln>
              <a:solidFill>
                <a:srgbClr val="FF0000"/>
              </a:solidFill>
              <a:effectLst/>
              <a:uLnTx/>
              <a:uFillTx/>
              <a:latin typeface="+mj-lt"/>
              <a:ea typeface="+mj-ea"/>
              <a:cs typeface="+mj-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809588" y="857232"/>
            <a:ext cx="10501386" cy="6000768"/>
          </a:xfrm>
          <a:prstGeom prst="rect">
            <a:avLst/>
          </a:prstGeom>
        </p:spPr>
        <p:txBody>
          <a:bodyPr/>
          <a:lstStyle/>
          <a:p>
            <a:pPr marL="360363" lvl="0" indent="-360363">
              <a:buFont typeface="Arial" pitchFamily="34" charset="0"/>
              <a:buChar char="•"/>
            </a:pPr>
            <a:r>
              <a:rPr lang="en-US" sz="2200" dirty="0"/>
              <a:t>Test conducted during stabilizations-trial patch/ construction</a:t>
            </a:r>
            <a:endParaRPr lang="en-IN" sz="2200" dirty="0"/>
          </a:p>
          <a:p>
            <a:pPr marL="360363" indent="-360363"/>
            <a:r>
              <a:rPr lang="en-US" sz="2200" dirty="0"/>
              <a:t>			- Grading</a:t>
            </a:r>
            <a:endParaRPr lang="en-IN" sz="2200" dirty="0"/>
          </a:p>
          <a:p>
            <a:pPr marL="360363" indent="-360363"/>
            <a:r>
              <a:rPr lang="en-US" sz="2200" dirty="0"/>
              <a:t>			- OMC/NMC/MDD</a:t>
            </a:r>
            <a:endParaRPr lang="en-IN" sz="2200" dirty="0"/>
          </a:p>
          <a:p>
            <a:pPr marL="360363" indent="-360363"/>
            <a:r>
              <a:rPr lang="en-US" sz="2200" dirty="0"/>
              <a:t>			- Density(sand replacement method)(if construction is under going during the</a:t>
            </a:r>
            <a:endParaRPr lang="en-IN" sz="2200" dirty="0"/>
          </a:p>
          <a:p>
            <a:pPr marL="360363" indent="-360363"/>
            <a:r>
              <a:rPr lang="en-US" sz="2200" dirty="0"/>
              <a:t>			  inspections. this tests can be done by the SQM)</a:t>
            </a:r>
            <a:endParaRPr lang="en-IN" sz="2200" dirty="0"/>
          </a:p>
          <a:p>
            <a:pPr marL="360363" indent="-360363"/>
            <a:r>
              <a:rPr lang="en-US" sz="2200" dirty="0"/>
              <a:t>			- Homogenous mixing(</a:t>
            </a:r>
            <a:r>
              <a:rPr lang="en-US" sz="2200" dirty="0" err="1"/>
              <a:t>Phenopthelene</a:t>
            </a:r>
            <a:r>
              <a:rPr lang="en-US" sz="2200" dirty="0"/>
              <a:t> test)</a:t>
            </a:r>
            <a:endParaRPr lang="en-IN" sz="2200" dirty="0"/>
          </a:p>
          <a:p>
            <a:pPr marL="360363" indent="-360363"/>
            <a:r>
              <a:rPr lang="en-US" sz="2200" dirty="0"/>
              <a:t>			- Strength by cube tests.</a:t>
            </a:r>
            <a:endParaRPr lang="en-IN" sz="2200" dirty="0"/>
          </a:p>
          <a:p>
            <a:pPr marL="360363" indent="-360363"/>
            <a:r>
              <a:rPr lang="en-US" sz="2200" dirty="0"/>
              <a:t>			- Records of cube/Core tests.</a:t>
            </a:r>
            <a:endParaRPr lang="en-IN" sz="2200" dirty="0"/>
          </a:p>
          <a:p>
            <a:pPr marL="360363" lvl="0" indent="-360363">
              <a:buFont typeface="Arial" pitchFamily="34" charset="0"/>
              <a:buChar char="•"/>
            </a:pPr>
            <a:r>
              <a:rPr lang="en-US" sz="2200" dirty="0"/>
              <a:t>Prime coat</a:t>
            </a:r>
          </a:p>
          <a:p>
            <a:pPr marL="360363" indent="-360363">
              <a:buFont typeface="Arial" pitchFamily="34" charset="0"/>
              <a:buChar char="•"/>
            </a:pPr>
            <a:r>
              <a:rPr lang="en-US" sz="2200" dirty="0"/>
              <a:t>Tack coat </a:t>
            </a:r>
            <a:endParaRPr lang="en-IN" sz="2200" dirty="0"/>
          </a:p>
          <a:p>
            <a:pPr marL="360363" lvl="0" indent="-360363">
              <a:buFont typeface="Arial" pitchFamily="34" charset="0"/>
              <a:buChar char="•"/>
            </a:pPr>
            <a:r>
              <a:rPr lang="en-US" sz="2200" dirty="0"/>
              <a:t> Sami Layer</a:t>
            </a:r>
            <a:endParaRPr lang="en-IN" sz="2200" dirty="0"/>
          </a:p>
          <a:p>
            <a:pPr marL="360363" indent="-360363">
              <a:buFont typeface="Arial" pitchFamily="34" charset="0"/>
              <a:buChar char="•"/>
            </a:pPr>
            <a:r>
              <a:rPr lang="en-US" sz="2200" dirty="0"/>
              <a:t>Make of and type of Sami material.</a:t>
            </a:r>
            <a:endParaRPr lang="en-IN" sz="2200" dirty="0"/>
          </a:p>
          <a:p>
            <a:pPr marL="360363" lvl="0" indent="-360363">
              <a:buFont typeface="Arial" pitchFamily="34" charset="0"/>
              <a:buChar char="•"/>
            </a:pPr>
            <a:r>
              <a:rPr lang="en-US" sz="2200" dirty="0"/>
              <a:t>Tack coat </a:t>
            </a:r>
            <a:r>
              <a:rPr lang="en-US" sz="2200" dirty="0" err="1"/>
              <a:t>benith</a:t>
            </a:r>
            <a:r>
              <a:rPr lang="en-US" sz="2200" dirty="0"/>
              <a:t> BC.</a:t>
            </a:r>
            <a:endParaRPr lang="en-IN" sz="2200" dirty="0"/>
          </a:p>
          <a:p>
            <a:pPr marL="360363" lvl="0" indent="-360363">
              <a:buFont typeface="Arial" pitchFamily="34" charset="0"/>
              <a:buChar char="•"/>
            </a:pPr>
            <a:r>
              <a:rPr lang="en-US" sz="2200" dirty="0"/>
              <a:t>BC related tests.</a:t>
            </a:r>
            <a:endParaRPr lang="en-IN" sz="2200" dirty="0"/>
          </a:p>
          <a:p>
            <a:pPr marL="360363" lvl="0" indent="-360363">
              <a:buFont typeface="Arial" pitchFamily="34" charset="0"/>
              <a:buChar char="•"/>
            </a:pPr>
            <a:r>
              <a:rPr lang="en-US" sz="2200" dirty="0"/>
              <a:t>Culverts/drains</a:t>
            </a:r>
            <a:endParaRPr lang="en-IN" sz="2200" dirty="0"/>
          </a:p>
          <a:p>
            <a:pPr marL="360363" indent="-360363">
              <a:buFont typeface="Arial" pitchFamily="34" charset="0"/>
              <a:buChar char="•"/>
            </a:pPr>
            <a:r>
              <a:rPr lang="en-US" sz="2200" dirty="0"/>
              <a:t> Road Furniture.</a:t>
            </a:r>
            <a:endParaRPr kumimoji="0" lang="en-IN" sz="22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
        <p:nvSpPr>
          <p:cNvPr id="3" name="Title 1"/>
          <p:cNvSpPr txBox="1">
            <a:spLocks/>
          </p:cNvSpPr>
          <p:nvPr/>
        </p:nvSpPr>
        <p:spPr>
          <a:xfrm>
            <a:off x="1097280" y="285728"/>
            <a:ext cx="10058400" cy="785818"/>
          </a:xfrm>
          <a:prstGeom prst="rect">
            <a:avLst/>
          </a:prstGeom>
        </p:spPr>
        <p:txBody>
          <a:bodyPr>
            <a:normAutofit/>
          </a:body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IN" sz="3600" b="0" i="0" u="none" strike="noStrike" kern="1200" cap="none" spc="-50" normalizeH="0" baseline="0" noProof="0" dirty="0">
                <a:ln>
                  <a:noFill/>
                </a:ln>
                <a:solidFill>
                  <a:srgbClr val="FF0000"/>
                </a:solidFill>
                <a:effectLst/>
                <a:uLnTx/>
                <a:uFillTx/>
                <a:latin typeface="+mj-lt"/>
                <a:ea typeface="+mj-ea"/>
                <a:cs typeface="+mj-cs"/>
              </a:rPr>
              <a:t>Inspection Points to be checked</a:t>
            </a:r>
            <a:r>
              <a:rPr lang="en-IN" sz="3600" spc="-50" dirty="0">
                <a:solidFill>
                  <a:srgbClr val="FF0000"/>
                </a:solidFill>
                <a:latin typeface="+mj-lt"/>
                <a:ea typeface="+mj-ea"/>
                <a:cs typeface="+mj-cs"/>
              </a:rPr>
              <a:t> by SQM</a:t>
            </a:r>
            <a:endParaRPr kumimoji="0" lang="en-IN" sz="3600" b="0" i="0" u="none" strike="noStrike" kern="1200" cap="none" spc="-50" normalizeH="0" baseline="0" noProof="0" dirty="0">
              <a:ln>
                <a:noFill/>
              </a:ln>
              <a:solidFill>
                <a:srgbClr val="FF0000"/>
              </a:solidFill>
              <a:effectLst/>
              <a:uLnTx/>
              <a:uFillTx/>
              <a:latin typeface="+mj-lt"/>
              <a:ea typeface="+mj-ea"/>
              <a:cs typeface="+mj-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809588" y="857232"/>
          <a:ext cx="10715701" cy="5286414"/>
        </p:xfrm>
        <a:graphic>
          <a:graphicData uri="http://schemas.openxmlformats.org/drawingml/2006/table">
            <a:tbl>
              <a:tblPr/>
              <a:tblGrid>
                <a:gridCol w="1084002">
                  <a:extLst>
                    <a:ext uri="{9D8B030D-6E8A-4147-A177-3AD203B41FA5}">
                      <a16:colId xmlns:a16="http://schemas.microsoft.com/office/drawing/2014/main" val="20000"/>
                    </a:ext>
                  </a:extLst>
                </a:gridCol>
                <a:gridCol w="7794129">
                  <a:extLst>
                    <a:ext uri="{9D8B030D-6E8A-4147-A177-3AD203B41FA5}">
                      <a16:colId xmlns:a16="http://schemas.microsoft.com/office/drawing/2014/main" val="20001"/>
                    </a:ext>
                  </a:extLst>
                </a:gridCol>
                <a:gridCol w="1837570">
                  <a:extLst>
                    <a:ext uri="{9D8B030D-6E8A-4147-A177-3AD203B41FA5}">
                      <a16:colId xmlns:a16="http://schemas.microsoft.com/office/drawing/2014/main" val="20002"/>
                    </a:ext>
                  </a:extLst>
                </a:gridCol>
              </a:tblGrid>
              <a:tr h="282006">
                <a:tc>
                  <a:txBody>
                    <a:bodyPr/>
                    <a:lstStyle/>
                    <a:p>
                      <a:pPr marR="52070" algn="ctr">
                        <a:spcAft>
                          <a:spcPts val="0"/>
                        </a:spcAft>
                      </a:pPr>
                      <a:r>
                        <a:rPr lang="en-US" sz="1600" b="1" dirty="0" err="1">
                          <a:solidFill>
                            <a:srgbClr val="000000"/>
                          </a:solidFill>
                          <a:latin typeface="Tahoma"/>
                          <a:ea typeface="Calibri"/>
                          <a:cs typeface="Times New Roman"/>
                        </a:rPr>
                        <a:t>Sr.No</a:t>
                      </a:r>
                      <a:endParaRPr lang="en-IN" sz="16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978025" algn="ctr">
                        <a:spcAft>
                          <a:spcPts val="0"/>
                        </a:spcAft>
                      </a:pPr>
                      <a:r>
                        <a:rPr lang="en-US" sz="1600" b="1">
                          <a:solidFill>
                            <a:srgbClr val="000000"/>
                          </a:solidFill>
                          <a:latin typeface="Tahoma"/>
                          <a:ea typeface="Calibri"/>
                          <a:cs typeface="Times New Roman"/>
                        </a:rPr>
                        <a:t>NAME</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a:solidFill>
                            <a:srgbClr val="000000"/>
                          </a:solidFill>
                          <a:latin typeface="Tahoma"/>
                          <a:ea typeface="Calibri"/>
                          <a:cs typeface="Times New Roman"/>
                        </a:rPr>
                        <a:t>Nos</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4755">
                <a:tc>
                  <a:txBody>
                    <a:bodyPr/>
                    <a:lstStyle/>
                    <a:p>
                      <a:pPr marR="52070" algn="ctr">
                        <a:spcAft>
                          <a:spcPts val="0"/>
                        </a:spcAft>
                      </a:pPr>
                      <a:r>
                        <a:rPr lang="en-US" sz="1800">
                          <a:solidFill>
                            <a:srgbClr val="000000"/>
                          </a:solidFill>
                          <a:latin typeface="Arial"/>
                          <a:ea typeface="Calibri"/>
                          <a:cs typeface="Times New Roman"/>
                        </a:rPr>
                        <a:t>1</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gn="just">
                        <a:spcAft>
                          <a:spcPts val="0"/>
                        </a:spcAft>
                      </a:pPr>
                      <a:r>
                        <a:rPr lang="en-US" sz="1600" b="1" dirty="0">
                          <a:solidFill>
                            <a:srgbClr val="000000"/>
                          </a:solidFill>
                          <a:latin typeface="Tahoma"/>
                          <a:ea typeface="Calibri"/>
                          <a:cs typeface="Times New Roman"/>
                        </a:rPr>
                        <a:t>Moisture meter (RMM)</a:t>
                      </a:r>
                      <a:endParaRPr lang="en-IN" sz="16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9375" algn="ctr">
                        <a:spcAft>
                          <a:spcPts val="0"/>
                        </a:spcAft>
                      </a:pPr>
                      <a:r>
                        <a:rPr lang="en-US" sz="1600" b="1">
                          <a:solidFill>
                            <a:srgbClr val="000000"/>
                          </a:solidFill>
                          <a:latin typeface="Tahoma"/>
                          <a:ea typeface="Calibri"/>
                          <a:cs typeface="Times New Roman"/>
                        </a:rPr>
                        <a:t>1</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16653">
                <a:tc>
                  <a:txBody>
                    <a:bodyPr/>
                    <a:lstStyle/>
                    <a:p>
                      <a:pPr marR="52070" algn="ctr">
                        <a:spcAft>
                          <a:spcPts val="0"/>
                        </a:spcAft>
                      </a:pPr>
                      <a:r>
                        <a:rPr lang="en-US" sz="1600" b="1">
                          <a:solidFill>
                            <a:srgbClr val="000000"/>
                          </a:solidFill>
                          <a:latin typeface="Tahoma"/>
                          <a:ea typeface="Calibri"/>
                          <a:cs typeface="Times New Roman"/>
                        </a:rPr>
                        <a:t>2</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gn="just">
                        <a:spcAft>
                          <a:spcPts val="0"/>
                        </a:spcAft>
                      </a:pPr>
                      <a:r>
                        <a:rPr lang="en-US" sz="1600" b="1" spc="-10">
                          <a:solidFill>
                            <a:srgbClr val="000000"/>
                          </a:solidFill>
                          <a:latin typeface="Tahoma"/>
                          <a:ea typeface="Calibri"/>
                          <a:cs typeface="Times New Roman"/>
                        </a:rPr>
                        <a:t>Core cutter sand Replacement with Sand</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025" algn="ctr">
                        <a:spcAft>
                          <a:spcPts val="0"/>
                        </a:spcAft>
                      </a:pPr>
                      <a:r>
                        <a:rPr lang="en-US" sz="1600" b="1">
                          <a:solidFill>
                            <a:srgbClr val="000000"/>
                          </a:solidFill>
                          <a:latin typeface="Tahoma"/>
                          <a:ea typeface="Calibri"/>
                          <a:cs typeface="Times New Roman"/>
                        </a:rPr>
                        <a:t>1Set</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78783">
                <a:tc>
                  <a:txBody>
                    <a:bodyPr/>
                    <a:lstStyle/>
                    <a:p>
                      <a:pPr marR="52070" algn="ctr">
                        <a:spcAft>
                          <a:spcPts val="0"/>
                        </a:spcAft>
                      </a:pPr>
                      <a:r>
                        <a:rPr lang="en-US" sz="1600" b="1">
                          <a:solidFill>
                            <a:srgbClr val="000000"/>
                          </a:solidFill>
                          <a:latin typeface="Tahoma"/>
                          <a:ea typeface="Calibri"/>
                          <a:cs typeface="Times New Roman"/>
                        </a:rPr>
                        <a:t>3</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gn="just">
                        <a:spcAft>
                          <a:spcPts val="0"/>
                        </a:spcAft>
                      </a:pPr>
                      <a:r>
                        <a:rPr lang="en-US" sz="1600" b="1" dirty="0">
                          <a:solidFill>
                            <a:srgbClr val="000000"/>
                          </a:solidFill>
                          <a:latin typeface="Tahoma"/>
                          <a:ea typeface="Calibri"/>
                          <a:cs typeface="Times New Roman"/>
                        </a:rPr>
                        <a:t>Compression Testing Machine</a:t>
                      </a:r>
                      <a:endParaRPr lang="en-IN" sz="16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9375" algn="ctr">
                        <a:spcAft>
                          <a:spcPts val="0"/>
                        </a:spcAft>
                      </a:pPr>
                      <a:r>
                        <a:rPr lang="en-US" sz="1600" b="1">
                          <a:solidFill>
                            <a:srgbClr val="000000"/>
                          </a:solidFill>
                          <a:latin typeface="Tahoma"/>
                          <a:ea typeface="Calibri"/>
                          <a:cs typeface="Times New Roman"/>
                        </a:rPr>
                        <a:t>1</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74755">
                <a:tc>
                  <a:txBody>
                    <a:bodyPr/>
                    <a:lstStyle/>
                    <a:p>
                      <a:pPr marR="52070" algn="ctr">
                        <a:spcAft>
                          <a:spcPts val="0"/>
                        </a:spcAft>
                      </a:pPr>
                      <a:r>
                        <a:rPr lang="en-US" sz="1600" b="1">
                          <a:solidFill>
                            <a:srgbClr val="000000"/>
                          </a:solidFill>
                          <a:latin typeface="Tahoma"/>
                          <a:ea typeface="Calibri"/>
                          <a:cs typeface="Times New Roman"/>
                        </a:rPr>
                        <a:t>4</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gn="just">
                        <a:spcAft>
                          <a:spcPts val="0"/>
                        </a:spcAft>
                      </a:pPr>
                      <a:r>
                        <a:rPr lang="en-US" sz="1600" b="1">
                          <a:solidFill>
                            <a:srgbClr val="000000"/>
                          </a:solidFill>
                          <a:latin typeface="Tahoma"/>
                          <a:ea typeface="Calibri"/>
                          <a:cs typeface="Times New Roman"/>
                        </a:rPr>
                        <a:t>Temperature Controlled oven</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9375" algn="ctr">
                        <a:spcAft>
                          <a:spcPts val="0"/>
                        </a:spcAft>
                      </a:pPr>
                      <a:r>
                        <a:rPr lang="en-US" sz="1600" b="1">
                          <a:solidFill>
                            <a:srgbClr val="000000"/>
                          </a:solidFill>
                          <a:latin typeface="Tahoma"/>
                          <a:ea typeface="Calibri"/>
                          <a:cs typeface="Times New Roman"/>
                        </a:rPr>
                        <a:t>1</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77978">
                <a:tc>
                  <a:txBody>
                    <a:bodyPr/>
                    <a:lstStyle/>
                    <a:p>
                      <a:pPr marR="52070" algn="ctr">
                        <a:spcAft>
                          <a:spcPts val="0"/>
                        </a:spcAft>
                      </a:pPr>
                      <a:r>
                        <a:rPr lang="en-US" sz="1600" b="1">
                          <a:solidFill>
                            <a:srgbClr val="000000"/>
                          </a:solidFill>
                          <a:latin typeface="Tahoma"/>
                          <a:ea typeface="Calibri"/>
                          <a:cs typeface="Times New Roman"/>
                        </a:rPr>
                        <a:t>5</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gn="just">
                        <a:spcAft>
                          <a:spcPts val="0"/>
                        </a:spcAft>
                      </a:pPr>
                      <a:r>
                        <a:rPr lang="en-US" sz="1600" b="1" spc="-20">
                          <a:solidFill>
                            <a:srgbClr val="000000"/>
                          </a:solidFill>
                          <a:latin typeface="Tahoma"/>
                          <a:ea typeface="Calibri"/>
                          <a:cs typeface="Times New Roman"/>
                        </a:rPr>
                        <a:t>California Bearing Ratio (CBR)</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025" algn="ctr">
                        <a:spcAft>
                          <a:spcPts val="0"/>
                        </a:spcAft>
                      </a:pPr>
                      <a:r>
                        <a:rPr lang="en-US" sz="1600" b="1">
                          <a:solidFill>
                            <a:srgbClr val="000000"/>
                          </a:solidFill>
                          <a:latin typeface="Tahoma"/>
                          <a:ea typeface="Calibri"/>
                          <a:cs typeface="Times New Roman"/>
                        </a:rPr>
                        <a:t>1Set</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74755">
                <a:tc>
                  <a:txBody>
                    <a:bodyPr/>
                    <a:lstStyle/>
                    <a:p>
                      <a:pPr marR="52070" algn="ctr">
                        <a:spcAft>
                          <a:spcPts val="0"/>
                        </a:spcAft>
                      </a:pPr>
                      <a:r>
                        <a:rPr lang="en-US" sz="1600" b="1">
                          <a:solidFill>
                            <a:srgbClr val="000000"/>
                          </a:solidFill>
                          <a:latin typeface="Tahoma"/>
                          <a:ea typeface="Calibri"/>
                          <a:cs typeface="Times New Roman"/>
                        </a:rPr>
                        <a:t>6</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gn="just">
                        <a:spcAft>
                          <a:spcPts val="0"/>
                        </a:spcAft>
                      </a:pPr>
                      <a:r>
                        <a:rPr lang="en-US" sz="1600" b="1" spc="-20">
                          <a:solidFill>
                            <a:srgbClr val="000000"/>
                          </a:solidFill>
                          <a:latin typeface="Tahoma"/>
                          <a:ea typeface="Calibri"/>
                          <a:cs typeface="Times New Roman"/>
                        </a:rPr>
                        <a:t>Weighing Balance 10 kg</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9375" algn="ctr">
                        <a:spcAft>
                          <a:spcPts val="0"/>
                        </a:spcAft>
                      </a:pPr>
                      <a:r>
                        <a:rPr lang="en-US" sz="1600" b="1">
                          <a:solidFill>
                            <a:srgbClr val="000000"/>
                          </a:solidFill>
                          <a:latin typeface="Tahoma"/>
                          <a:ea typeface="Calibri"/>
                          <a:cs typeface="Times New Roman"/>
                        </a:rPr>
                        <a:t>1</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74755">
                <a:tc>
                  <a:txBody>
                    <a:bodyPr/>
                    <a:lstStyle/>
                    <a:p>
                      <a:pPr marR="52070" algn="ctr">
                        <a:spcAft>
                          <a:spcPts val="0"/>
                        </a:spcAft>
                      </a:pPr>
                      <a:r>
                        <a:rPr lang="en-US" sz="1600" b="1">
                          <a:solidFill>
                            <a:srgbClr val="000000"/>
                          </a:solidFill>
                          <a:latin typeface="Tahoma"/>
                          <a:ea typeface="Calibri"/>
                          <a:cs typeface="Times New Roman"/>
                        </a:rPr>
                        <a:t>7</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gn="just">
                        <a:spcAft>
                          <a:spcPts val="0"/>
                        </a:spcAft>
                      </a:pPr>
                      <a:r>
                        <a:rPr lang="en-US" sz="1600" b="1" spc="-20">
                          <a:solidFill>
                            <a:srgbClr val="000000"/>
                          </a:solidFill>
                          <a:latin typeface="Tahoma"/>
                          <a:ea typeface="Calibri"/>
                          <a:cs typeface="Times New Roman"/>
                        </a:rPr>
                        <a:t>Cubes Mould (150*150*150)</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9375" algn="ctr">
                        <a:spcAft>
                          <a:spcPts val="0"/>
                        </a:spcAft>
                      </a:pPr>
                      <a:r>
                        <a:rPr lang="en-US" sz="1600" b="1">
                          <a:solidFill>
                            <a:srgbClr val="000000"/>
                          </a:solidFill>
                          <a:latin typeface="Tahoma"/>
                          <a:ea typeface="Calibri"/>
                          <a:cs typeface="Times New Roman"/>
                        </a:rPr>
                        <a:t>30</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78783">
                <a:tc>
                  <a:txBody>
                    <a:bodyPr/>
                    <a:lstStyle/>
                    <a:p>
                      <a:pPr marR="52070" algn="ctr">
                        <a:spcAft>
                          <a:spcPts val="0"/>
                        </a:spcAft>
                      </a:pPr>
                      <a:r>
                        <a:rPr lang="en-US" sz="1600" b="1">
                          <a:solidFill>
                            <a:srgbClr val="000000"/>
                          </a:solidFill>
                          <a:latin typeface="Tahoma"/>
                          <a:ea typeface="Calibri"/>
                          <a:cs typeface="Times New Roman"/>
                        </a:rPr>
                        <a:t>8</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gn="just">
                        <a:spcAft>
                          <a:spcPts val="0"/>
                        </a:spcAft>
                      </a:pPr>
                      <a:r>
                        <a:rPr lang="en-US" sz="1600" b="1" spc="-10">
                          <a:solidFill>
                            <a:srgbClr val="000000"/>
                          </a:solidFill>
                          <a:latin typeface="Tahoma"/>
                          <a:ea typeface="Calibri"/>
                          <a:cs typeface="Times New Roman"/>
                        </a:rPr>
                        <a:t>Tamping Road (16*600*16*3001</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9375" algn="ctr">
                        <a:spcAft>
                          <a:spcPts val="0"/>
                        </a:spcAft>
                      </a:pPr>
                      <a:r>
                        <a:rPr lang="en-US" sz="1600" b="1">
                          <a:solidFill>
                            <a:srgbClr val="000000"/>
                          </a:solidFill>
                          <a:latin typeface="Tahoma"/>
                          <a:ea typeface="Calibri"/>
                          <a:cs typeface="Times New Roman"/>
                        </a:rPr>
                        <a:t>1</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70727">
                <a:tc>
                  <a:txBody>
                    <a:bodyPr/>
                    <a:lstStyle/>
                    <a:p>
                      <a:pPr marR="52070" algn="ctr">
                        <a:spcAft>
                          <a:spcPts val="0"/>
                        </a:spcAft>
                      </a:pPr>
                      <a:r>
                        <a:rPr lang="en-US" sz="1600" b="1">
                          <a:solidFill>
                            <a:srgbClr val="000000"/>
                          </a:solidFill>
                          <a:latin typeface="Tahoma"/>
                          <a:ea typeface="Calibri"/>
                          <a:cs typeface="Times New Roman"/>
                        </a:rPr>
                        <a:t>9</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gn="just">
                        <a:spcAft>
                          <a:spcPts val="0"/>
                        </a:spcAft>
                      </a:pPr>
                      <a:r>
                        <a:rPr lang="en-US" sz="1600" b="1" spc="-20">
                          <a:solidFill>
                            <a:srgbClr val="000000"/>
                          </a:solidFill>
                          <a:latin typeface="Tahoma"/>
                          <a:ea typeface="Calibri"/>
                          <a:cs typeface="Times New Roman"/>
                        </a:rPr>
                        <a:t>Impact value of aggregate</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9375" algn="ctr">
                        <a:spcAft>
                          <a:spcPts val="0"/>
                        </a:spcAft>
                      </a:pPr>
                      <a:r>
                        <a:rPr lang="en-US" sz="1600" b="1">
                          <a:solidFill>
                            <a:srgbClr val="000000"/>
                          </a:solidFill>
                          <a:latin typeface="Tahoma"/>
                          <a:ea typeface="Calibri"/>
                          <a:cs typeface="Times New Roman"/>
                        </a:rPr>
                        <a:t>1</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77978">
                <a:tc>
                  <a:txBody>
                    <a:bodyPr/>
                    <a:lstStyle/>
                    <a:p>
                      <a:pPr marR="52070" algn="ctr">
                        <a:spcAft>
                          <a:spcPts val="0"/>
                        </a:spcAft>
                      </a:pPr>
                      <a:r>
                        <a:rPr lang="en-US" sz="1600" b="1">
                          <a:solidFill>
                            <a:srgbClr val="000000"/>
                          </a:solidFill>
                          <a:latin typeface="Tahoma"/>
                          <a:ea typeface="Calibri"/>
                          <a:cs typeface="Times New Roman"/>
                        </a:rPr>
                        <a:t>10</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gn="just">
                        <a:spcAft>
                          <a:spcPts val="0"/>
                        </a:spcAft>
                      </a:pPr>
                      <a:r>
                        <a:rPr lang="en-US" sz="1600" b="1">
                          <a:solidFill>
                            <a:srgbClr val="000000"/>
                          </a:solidFill>
                          <a:latin typeface="Tahoma"/>
                          <a:ea typeface="Calibri"/>
                          <a:cs typeface="Times New Roman"/>
                        </a:rPr>
                        <a:t>Vibration Table</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9375" algn="ctr">
                        <a:spcAft>
                          <a:spcPts val="0"/>
                        </a:spcAft>
                      </a:pPr>
                      <a:r>
                        <a:rPr lang="en-US" sz="1600" b="1">
                          <a:solidFill>
                            <a:srgbClr val="000000"/>
                          </a:solidFill>
                          <a:latin typeface="Tahoma"/>
                          <a:ea typeface="Calibri"/>
                          <a:cs typeface="Times New Roman"/>
                        </a:rPr>
                        <a:t>1</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74755">
                <a:tc>
                  <a:txBody>
                    <a:bodyPr/>
                    <a:lstStyle/>
                    <a:p>
                      <a:pPr marR="52070" algn="ctr">
                        <a:spcAft>
                          <a:spcPts val="0"/>
                        </a:spcAft>
                      </a:pPr>
                      <a:r>
                        <a:rPr lang="en-US" sz="1600" b="1">
                          <a:solidFill>
                            <a:srgbClr val="000000"/>
                          </a:solidFill>
                          <a:latin typeface="Tahoma"/>
                          <a:ea typeface="Calibri"/>
                          <a:cs typeface="Times New Roman"/>
                        </a:rPr>
                        <a:t>11</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gn="just">
                        <a:spcAft>
                          <a:spcPts val="0"/>
                        </a:spcAft>
                      </a:pPr>
                      <a:r>
                        <a:rPr lang="en-US" sz="1600" b="1" spc="-20">
                          <a:solidFill>
                            <a:srgbClr val="000000"/>
                          </a:solidFill>
                          <a:latin typeface="Tahoma"/>
                          <a:ea typeface="Calibri"/>
                          <a:cs typeface="Times New Roman"/>
                        </a:rPr>
                        <a:t>Flakiness Gauge</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9375" algn="ctr">
                        <a:spcAft>
                          <a:spcPts val="0"/>
                        </a:spcAft>
                      </a:pPr>
                      <a:r>
                        <a:rPr lang="en-US" sz="1600" b="1">
                          <a:solidFill>
                            <a:srgbClr val="000000"/>
                          </a:solidFill>
                          <a:latin typeface="Tahoma"/>
                          <a:ea typeface="Calibri"/>
                          <a:cs typeface="Times New Roman"/>
                        </a:rPr>
                        <a:t>1</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78783">
                <a:tc>
                  <a:txBody>
                    <a:bodyPr/>
                    <a:lstStyle/>
                    <a:p>
                      <a:pPr marR="52070" algn="ctr">
                        <a:spcAft>
                          <a:spcPts val="0"/>
                        </a:spcAft>
                      </a:pPr>
                      <a:r>
                        <a:rPr lang="en-US" sz="1600" b="1">
                          <a:solidFill>
                            <a:srgbClr val="000000"/>
                          </a:solidFill>
                          <a:latin typeface="Tahoma"/>
                          <a:ea typeface="Calibri"/>
                          <a:cs typeface="Times New Roman"/>
                        </a:rPr>
                        <a:t>12</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gn="just">
                        <a:spcAft>
                          <a:spcPts val="0"/>
                        </a:spcAft>
                      </a:pPr>
                      <a:r>
                        <a:rPr lang="en-US" sz="1600" b="1">
                          <a:solidFill>
                            <a:srgbClr val="000000"/>
                          </a:solidFill>
                          <a:latin typeface="Tahoma"/>
                          <a:ea typeface="Calibri"/>
                          <a:cs typeface="Times New Roman"/>
                        </a:rPr>
                        <a:t>Elongation Gauge</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9375" algn="ctr">
                        <a:spcAft>
                          <a:spcPts val="0"/>
                        </a:spcAft>
                      </a:pPr>
                      <a:r>
                        <a:rPr lang="en-US" sz="1600" b="1">
                          <a:solidFill>
                            <a:srgbClr val="000000"/>
                          </a:solidFill>
                          <a:latin typeface="Tahoma"/>
                          <a:ea typeface="Calibri"/>
                          <a:cs typeface="Times New Roman"/>
                        </a:rPr>
                        <a:t>1</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73950">
                <a:tc>
                  <a:txBody>
                    <a:bodyPr/>
                    <a:lstStyle/>
                    <a:p>
                      <a:pPr marR="52070" algn="ctr">
                        <a:spcAft>
                          <a:spcPts val="0"/>
                        </a:spcAft>
                      </a:pPr>
                      <a:r>
                        <a:rPr lang="en-US" sz="1600" b="1">
                          <a:solidFill>
                            <a:srgbClr val="000000"/>
                          </a:solidFill>
                          <a:latin typeface="Tahoma"/>
                          <a:ea typeface="Calibri"/>
                          <a:cs typeface="Times New Roman"/>
                        </a:rPr>
                        <a:t>13</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gn="just">
                        <a:spcAft>
                          <a:spcPts val="0"/>
                        </a:spcAft>
                      </a:pPr>
                      <a:r>
                        <a:rPr lang="en-US" sz="1600" b="1" spc="-20" dirty="0">
                          <a:solidFill>
                            <a:srgbClr val="000000"/>
                          </a:solidFill>
                          <a:latin typeface="Tahoma"/>
                          <a:ea typeface="Calibri"/>
                          <a:cs typeface="Times New Roman"/>
                        </a:rPr>
                        <a:t>weight machine (50 KG)</a:t>
                      </a:r>
                      <a:endParaRPr lang="en-IN" sz="16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9375" algn="ctr">
                        <a:spcAft>
                          <a:spcPts val="0"/>
                        </a:spcAft>
                      </a:pPr>
                      <a:r>
                        <a:rPr lang="en-US" sz="1600" b="1">
                          <a:solidFill>
                            <a:srgbClr val="000000"/>
                          </a:solidFill>
                          <a:latin typeface="Tahoma"/>
                          <a:ea typeface="Calibri"/>
                          <a:cs typeface="Times New Roman"/>
                        </a:rPr>
                        <a:t>1</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74755">
                <a:tc>
                  <a:txBody>
                    <a:bodyPr/>
                    <a:lstStyle/>
                    <a:p>
                      <a:pPr marR="52070" algn="ctr">
                        <a:spcAft>
                          <a:spcPts val="0"/>
                        </a:spcAft>
                      </a:pPr>
                      <a:r>
                        <a:rPr lang="en-US" sz="1600" b="1">
                          <a:solidFill>
                            <a:srgbClr val="000000"/>
                          </a:solidFill>
                          <a:latin typeface="Tahoma"/>
                          <a:ea typeface="Calibri"/>
                          <a:cs typeface="Times New Roman"/>
                        </a:rPr>
                        <a:t>14</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gn="just">
                        <a:spcAft>
                          <a:spcPts val="0"/>
                        </a:spcAft>
                      </a:pPr>
                      <a:r>
                        <a:rPr lang="en-US" sz="1600" b="1" spc="-10" dirty="0">
                          <a:solidFill>
                            <a:srgbClr val="000000"/>
                          </a:solidFill>
                          <a:latin typeface="Tahoma"/>
                          <a:ea typeface="Calibri"/>
                          <a:cs typeface="Times New Roman"/>
                        </a:rPr>
                        <a:t>Weighing Machine 600g</a:t>
                      </a:r>
                      <a:endParaRPr lang="en-IN" sz="16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9375" algn="ctr">
                        <a:spcAft>
                          <a:spcPts val="0"/>
                        </a:spcAft>
                      </a:pPr>
                      <a:r>
                        <a:rPr lang="en-US" sz="1600" b="1">
                          <a:solidFill>
                            <a:srgbClr val="000000"/>
                          </a:solidFill>
                          <a:latin typeface="Tahoma"/>
                          <a:ea typeface="Calibri"/>
                          <a:cs typeface="Times New Roman"/>
                        </a:rPr>
                        <a:t>1</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74755">
                <a:tc>
                  <a:txBody>
                    <a:bodyPr/>
                    <a:lstStyle/>
                    <a:p>
                      <a:pPr marR="52070" algn="ctr">
                        <a:spcAft>
                          <a:spcPts val="0"/>
                        </a:spcAft>
                      </a:pPr>
                      <a:r>
                        <a:rPr lang="en-US" sz="1600" b="1">
                          <a:solidFill>
                            <a:srgbClr val="000000"/>
                          </a:solidFill>
                          <a:latin typeface="Tahoma"/>
                          <a:ea typeface="Calibri"/>
                          <a:cs typeface="Times New Roman"/>
                        </a:rPr>
                        <a:t>15</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gn="just">
                        <a:spcAft>
                          <a:spcPts val="0"/>
                        </a:spcAft>
                      </a:pPr>
                      <a:r>
                        <a:rPr lang="en-US" sz="1600" b="1" spc="-20">
                          <a:solidFill>
                            <a:srgbClr val="000000"/>
                          </a:solidFill>
                          <a:latin typeface="Tahoma"/>
                          <a:ea typeface="Calibri"/>
                          <a:cs typeface="Times New Roman"/>
                        </a:rPr>
                        <a:t>Pycnometer bottle (1000 MI)</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9375" algn="ctr">
                        <a:spcAft>
                          <a:spcPts val="0"/>
                        </a:spcAft>
                      </a:pPr>
                      <a:r>
                        <a:rPr lang="en-US" sz="1600" b="1">
                          <a:solidFill>
                            <a:srgbClr val="000000"/>
                          </a:solidFill>
                          <a:latin typeface="Tahoma"/>
                          <a:ea typeface="Calibri"/>
                          <a:cs typeface="Times New Roman"/>
                        </a:rPr>
                        <a:t>2</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74755">
                <a:tc>
                  <a:txBody>
                    <a:bodyPr/>
                    <a:lstStyle/>
                    <a:p>
                      <a:pPr marR="52070" algn="ctr">
                        <a:spcAft>
                          <a:spcPts val="0"/>
                        </a:spcAft>
                      </a:pPr>
                      <a:r>
                        <a:rPr lang="en-US" sz="1600" b="1">
                          <a:solidFill>
                            <a:srgbClr val="000000"/>
                          </a:solidFill>
                          <a:latin typeface="Tahoma"/>
                          <a:ea typeface="Calibri"/>
                          <a:cs typeface="Times New Roman"/>
                        </a:rPr>
                        <a:t>16</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gn="just">
                        <a:spcAft>
                          <a:spcPts val="0"/>
                        </a:spcAft>
                      </a:pPr>
                      <a:r>
                        <a:rPr lang="en-US" sz="1600" b="1" spc="-10">
                          <a:solidFill>
                            <a:srgbClr val="000000"/>
                          </a:solidFill>
                          <a:latin typeface="Tahoma"/>
                          <a:ea typeface="Calibri"/>
                          <a:cs typeface="Times New Roman"/>
                        </a:rPr>
                        <a:t>Proctor mould 2250Cc</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9375" algn="ctr">
                        <a:spcAft>
                          <a:spcPts val="0"/>
                        </a:spcAft>
                      </a:pPr>
                      <a:r>
                        <a:rPr lang="en-US" sz="1600" b="1">
                          <a:solidFill>
                            <a:srgbClr val="000000"/>
                          </a:solidFill>
                          <a:latin typeface="Tahoma"/>
                          <a:ea typeface="Calibri"/>
                          <a:cs typeface="Times New Roman"/>
                        </a:rPr>
                        <a:t>1</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77978">
                <a:tc>
                  <a:txBody>
                    <a:bodyPr/>
                    <a:lstStyle/>
                    <a:p>
                      <a:pPr marR="52070" algn="ctr">
                        <a:spcAft>
                          <a:spcPts val="0"/>
                        </a:spcAft>
                      </a:pPr>
                      <a:r>
                        <a:rPr lang="en-US" sz="1600" b="1">
                          <a:solidFill>
                            <a:srgbClr val="000000"/>
                          </a:solidFill>
                          <a:latin typeface="Tahoma"/>
                          <a:ea typeface="Calibri"/>
                          <a:cs typeface="Times New Roman"/>
                        </a:rPr>
                        <a:t>17</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gn="just">
                        <a:spcAft>
                          <a:spcPts val="0"/>
                        </a:spcAft>
                      </a:pPr>
                      <a:r>
                        <a:rPr lang="en-US" sz="1600" b="1" spc="-10">
                          <a:solidFill>
                            <a:srgbClr val="000000"/>
                          </a:solidFill>
                          <a:latin typeface="Tahoma"/>
                          <a:ea typeface="Calibri"/>
                          <a:cs typeface="Times New Roman"/>
                        </a:rPr>
                        <a:t>Proctor mould 1000Cc</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9375" algn="ctr">
                        <a:spcAft>
                          <a:spcPts val="0"/>
                        </a:spcAft>
                      </a:pPr>
                      <a:r>
                        <a:rPr lang="en-US" sz="1600" b="1">
                          <a:solidFill>
                            <a:srgbClr val="000000"/>
                          </a:solidFill>
                          <a:latin typeface="Tahoma"/>
                          <a:ea typeface="Calibri"/>
                          <a:cs typeface="Times New Roman"/>
                        </a:rPr>
                        <a:t>1</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74755">
                <a:tc>
                  <a:txBody>
                    <a:bodyPr/>
                    <a:lstStyle/>
                    <a:p>
                      <a:pPr marR="52070" algn="ctr">
                        <a:spcAft>
                          <a:spcPts val="0"/>
                        </a:spcAft>
                      </a:pPr>
                      <a:r>
                        <a:rPr lang="en-US" sz="1600" b="1">
                          <a:solidFill>
                            <a:srgbClr val="000000"/>
                          </a:solidFill>
                          <a:latin typeface="Tahoma"/>
                          <a:ea typeface="Calibri"/>
                          <a:cs typeface="Times New Roman"/>
                        </a:rPr>
                        <a:t>18</a:t>
                      </a:r>
                      <a:endParaRPr lang="en-IN" sz="16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gn="just">
                        <a:spcAft>
                          <a:spcPts val="0"/>
                        </a:spcAft>
                      </a:pPr>
                      <a:r>
                        <a:rPr lang="en-US" sz="1600" b="1" spc="-20" dirty="0">
                          <a:solidFill>
                            <a:srgbClr val="000000"/>
                          </a:solidFill>
                          <a:latin typeface="Tahoma"/>
                          <a:ea typeface="Calibri"/>
                          <a:cs typeface="Times New Roman"/>
                        </a:rPr>
                        <a:t>Hammer falling Length (450mm)</a:t>
                      </a:r>
                      <a:endParaRPr lang="en-IN" sz="16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025" algn="ctr">
                        <a:spcAft>
                          <a:spcPts val="0"/>
                        </a:spcAft>
                      </a:pPr>
                      <a:r>
                        <a:rPr lang="en-US" sz="1600" b="1" dirty="0">
                          <a:solidFill>
                            <a:srgbClr val="000000"/>
                          </a:solidFill>
                          <a:latin typeface="Tahoma"/>
                          <a:ea typeface="Calibri"/>
                          <a:cs typeface="Times New Roman"/>
                        </a:rPr>
                        <a:t>1</a:t>
                      </a:r>
                      <a:endParaRPr lang="en-IN" sz="16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bl>
          </a:graphicData>
        </a:graphic>
      </p:graphicFrame>
      <p:sp>
        <p:nvSpPr>
          <p:cNvPr id="3" name="Title 1"/>
          <p:cNvSpPr txBox="1">
            <a:spLocks/>
          </p:cNvSpPr>
          <p:nvPr/>
        </p:nvSpPr>
        <p:spPr>
          <a:xfrm>
            <a:off x="1097280" y="214290"/>
            <a:ext cx="10058400" cy="785818"/>
          </a:xfrm>
          <a:prstGeom prst="rect">
            <a:avLst/>
          </a:prstGeom>
        </p:spPr>
        <p:txBody>
          <a:bodyPr>
            <a:normAutofit/>
          </a:bodyPr>
          <a:lstStyle/>
          <a:p>
            <a:pPr lvl="0" algn="ctr" defTabSz="914400">
              <a:lnSpc>
                <a:spcPct val="85000"/>
              </a:lnSpc>
              <a:spcBef>
                <a:spcPct val="0"/>
              </a:spcBef>
            </a:pPr>
            <a:r>
              <a:rPr lang="en-US" sz="3600" b="1" dirty="0"/>
              <a:t>List of LAB EQUIPMENTS</a:t>
            </a:r>
            <a:endParaRPr kumimoji="0" lang="en-IN" sz="3600" b="0" i="0" u="none" strike="noStrike" kern="1200" cap="none" spc="-50" normalizeH="0" baseline="0" noProof="0" dirty="0">
              <a:ln>
                <a:noFill/>
              </a:ln>
              <a:solidFill>
                <a:srgbClr val="FF0000"/>
              </a:solidFill>
              <a:effectLst/>
              <a:uLnTx/>
              <a:uFillTx/>
              <a:latin typeface="+mj-lt"/>
              <a:ea typeface="+mj-ea"/>
              <a:cs typeface="+mj-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95274" y="857232"/>
          <a:ext cx="10930015" cy="5284987"/>
        </p:xfrm>
        <a:graphic>
          <a:graphicData uri="http://schemas.openxmlformats.org/drawingml/2006/table">
            <a:tbl>
              <a:tblPr/>
              <a:tblGrid>
                <a:gridCol w="1105682">
                  <a:extLst>
                    <a:ext uri="{9D8B030D-6E8A-4147-A177-3AD203B41FA5}">
                      <a16:colId xmlns:a16="http://schemas.microsoft.com/office/drawing/2014/main" val="20000"/>
                    </a:ext>
                  </a:extLst>
                </a:gridCol>
                <a:gridCol w="7950012">
                  <a:extLst>
                    <a:ext uri="{9D8B030D-6E8A-4147-A177-3AD203B41FA5}">
                      <a16:colId xmlns:a16="http://schemas.microsoft.com/office/drawing/2014/main" val="20001"/>
                    </a:ext>
                  </a:extLst>
                </a:gridCol>
                <a:gridCol w="1874321">
                  <a:extLst>
                    <a:ext uri="{9D8B030D-6E8A-4147-A177-3AD203B41FA5}">
                      <a16:colId xmlns:a16="http://schemas.microsoft.com/office/drawing/2014/main" val="20002"/>
                    </a:ext>
                  </a:extLst>
                </a:gridCol>
              </a:tblGrid>
              <a:tr h="366454">
                <a:tc>
                  <a:txBody>
                    <a:bodyPr/>
                    <a:lstStyle/>
                    <a:p>
                      <a:pPr marR="52070" algn="ctr">
                        <a:spcAft>
                          <a:spcPts val="0"/>
                        </a:spcAft>
                      </a:pPr>
                      <a:r>
                        <a:rPr lang="en-US" sz="2000" b="1" dirty="0" err="1">
                          <a:solidFill>
                            <a:srgbClr val="000000"/>
                          </a:solidFill>
                          <a:latin typeface="Tahoma"/>
                          <a:ea typeface="Calibri"/>
                          <a:cs typeface="Times New Roman"/>
                        </a:rPr>
                        <a:t>Sr.No</a:t>
                      </a:r>
                      <a:endParaRPr lang="en-IN" sz="20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978025" algn="ctr">
                        <a:spcAft>
                          <a:spcPts val="0"/>
                        </a:spcAft>
                      </a:pPr>
                      <a:r>
                        <a:rPr lang="en-US" sz="2000" b="1">
                          <a:solidFill>
                            <a:srgbClr val="000000"/>
                          </a:solidFill>
                          <a:latin typeface="Tahoma"/>
                          <a:ea typeface="Calibri"/>
                          <a:cs typeface="Times New Roman"/>
                        </a:rPr>
                        <a:t>NAME</a:t>
                      </a:r>
                      <a:endParaRPr lang="en-IN" sz="20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a:solidFill>
                            <a:srgbClr val="000000"/>
                          </a:solidFill>
                          <a:latin typeface="Tahoma"/>
                          <a:ea typeface="Calibri"/>
                          <a:cs typeface="Times New Roman"/>
                        </a:rPr>
                        <a:t>Nos</a:t>
                      </a:r>
                      <a:endParaRPr lang="en-IN" sz="20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7032">
                <a:tc>
                  <a:txBody>
                    <a:bodyPr/>
                    <a:lstStyle/>
                    <a:p>
                      <a:pPr marR="52070" algn="ctr">
                        <a:spcAft>
                          <a:spcPts val="0"/>
                        </a:spcAft>
                      </a:pPr>
                      <a:r>
                        <a:rPr lang="en-US" sz="1400" b="1" dirty="0">
                          <a:solidFill>
                            <a:srgbClr val="000000"/>
                          </a:solidFill>
                          <a:latin typeface="Tahoma"/>
                          <a:ea typeface="Calibri"/>
                          <a:cs typeface="Times New Roman"/>
                        </a:rPr>
                        <a:t>19</a:t>
                      </a:r>
                      <a:endParaRPr lang="en-IN" sz="14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gn="just">
                        <a:spcAft>
                          <a:spcPts val="0"/>
                        </a:spcAft>
                      </a:pPr>
                      <a:r>
                        <a:rPr lang="en-US" sz="1400" b="1" spc="-20" dirty="0">
                          <a:solidFill>
                            <a:srgbClr val="000000"/>
                          </a:solidFill>
                          <a:latin typeface="Tahoma"/>
                          <a:ea typeface="Calibri"/>
                          <a:cs typeface="Times New Roman"/>
                        </a:rPr>
                        <a:t>Measuring Cylinder (100 ml)</a:t>
                      </a:r>
                      <a:endParaRPr lang="en-IN" sz="14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9375" algn="ctr">
                        <a:spcAft>
                          <a:spcPts val="0"/>
                        </a:spcAft>
                      </a:pPr>
                      <a:r>
                        <a:rPr lang="en-US" sz="1400" b="1">
                          <a:solidFill>
                            <a:srgbClr val="000000"/>
                          </a:solidFill>
                          <a:latin typeface="Tahoma"/>
                          <a:ea typeface="Calibri"/>
                          <a:cs typeface="Times New Roman"/>
                        </a:rPr>
                        <a:t>4</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11476">
                <a:tc>
                  <a:txBody>
                    <a:bodyPr/>
                    <a:lstStyle/>
                    <a:p>
                      <a:pPr marR="52070" algn="ctr">
                        <a:spcAft>
                          <a:spcPts val="0"/>
                        </a:spcAft>
                      </a:pPr>
                      <a:r>
                        <a:rPr lang="en-US" sz="1400" b="1">
                          <a:solidFill>
                            <a:srgbClr val="000000"/>
                          </a:solidFill>
                          <a:latin typeface="Tahoma"/>
                          <a:ea typeface="Calibri"/>
                          <a:cs typeface="Times New Roman"/>
                        </a:rPr>
                        <a:t>20</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gn="just">
                        <a:spcAft>
                          <a:spcPts val="0"/>
                        </a:spcAft>
                      </a:pPr>
                      <a:r>
                        <a:rPr lang="en-US" sz="1400" b="1" spc="-20" dirty="0">
                          <a:solidFill>
                            <a:srgbClr val="000000"/>
                          </a:solidFill>
                          <a:latin typeface="Tahoma"/>
                          <a:ea typeface="Calibri"/>
                          <a:cs typeface="Times New Roman"/>
                        </a:rPr>
                        <a:t>Measuring Cylinder (1000 ml)</a:t>
                      </a:r>
                      <a:endParaRPr lang="en-IN" sz="14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9375" algn="ctr">
                        <a:spcAft>
                          <a:spcPts val="0"/>
                        </a:spcAft>
                      </a:pPr>
                      <a:r>
                        <a:rPr lang="en-US" sz="1400" b="1">
                          <a:solidFill>
                            <a:srgbClr val="000000"/>
                          </a:solidFill>
                          <a:latin typeface="Tahoma"/>
                          <a:ea typeface="Calibri"/>
                          <a:cs typeface="Times New Roman"/>
                        </a:rPr>
                        <a:t>4</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62266">
                <a:tc>
                  <a:txBody>
                    <a:bodyPr/>
                    <a:lstStyle/>
                    <a:p>
                      <a:pPr marR="52070" algn="ctr">
                        <a:spcAft>
                          <a:spcPts val="0"/>
                        </a:spcAft>
                      </a:pPr>
                      <a:r>
                        <a:rPr lang="en-US" sz="1400" b="1">
                          <a:solidFill>
                            <a:srgbClr val="000000"/>
                          </a:solidFill>
                          <a:latin typeface="Tahoma"/>
                          <a:ea typeface="Calibri"/>
                          <a:cs typeface="Times New Roman"/>
                        </a:rPr>
                        <a:t>21</a:t>
                      </a:r>
                      <a:endParaRPr lang="en-IN" sz="1400">
                        <a:latin typeface="Calibri"/>
                        <a:ea typeface="Calibri"/>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gn="just">
                        <a:spcAft>
                          <a:spcPts val="0"/>
                        </a:spcAft>
                      </a:pPr>
                      <a:r>
                        <a:rPr lang="en-US" sz="1400" b="1" spc="-15" dirty="0" err="1">
                          <a:solidFill>
                            <a:srgbClr val="000000"/>
                          </a:solidFill>
                          <a:latin typeface="Tahoma"/>
                          <a:ea typeface="Calibri"/>
                          <a:cs typeface="Times New Roman"/>
                        </a:rPr>
                        <a:t>Atterberg's</a:t>
                      </a:r>
                      <a:r>
                        <a:rPr lang="en-US" sz="1400" b="1" spc="-15" dirty="0">
                          <a:solidFill>
                            <a:srgbClr val="000000"/>
                          </a:solidFill>
                          <a:latin typeface="Tahoma"/>
                          <a:ea typeface="Calibri"/>
                          <a:cs typeface="Times New Roman"/>
                        </a:rPr>
                        <a:t> limits (</a:t>
                      </a:r>
                      <a:r>
                        <a:rPr lang="en-US" sz="1400" b="1" spc="-15" dirty="0" err="1">
                          <a:solidFill>
                            <a:srgbClr val="000000"/>
                          </a:solidFill>
                          <a:latin typeface="Tahoma"/>
                          <a:ea typeface="Calibri"/>
                          <a:cs typeface="Times New Roman"/>
                        </a:rPr>
                        <a:t>Casagrande</a:t>
                      </a:r>
                      <a:r>
                        <a:rPr lang="en-US" sz="1400" b="1" spc="-15" dirty="0">
                          <a:solidFill>
                            <a:srgbClr val="000000"/>
                          </a:solidFill>
                          <a:latin typeface="Tahoma"/>
                          <a:ea typeface="Calibri"/>
                          <a:cs typeface="Times New Roman"/>
                        </a:rPr>
                        <a:t> &amp; </a:t>
                      </a:r>
                      <a:r>
                        <a:rPr lang="en-US" sz="1400" b="1" spc="-15" dirty="0" err="1">
                          <a:solidFill>
                            <a:srgbClr val="000000"/>
                          </a:solidFill>
                          <a:latin typeface="Tahoma"/>
                          <a:ea typeface="Calibri"/>
                          <a:cs typeface="Times New Roman"/>
                        </a:rPr>
                        <a:t>Penetrometer</a:t>
                      </a:r>
                      <a:r>
                        <a:rPr lang="en-US" sz="1400" b="1" spc="-15" dirty="0">
                          <a:solidFill>
                            <a:srgbClr val="000000"/>
                          </a:solidFill>
                          <a:latin typeface="Tahoma"/>
                          <a:ea typeface="Calibri"/>
                          <a:cs typeface="Times New Roman"/>
                        </a:rPr>
                        <a:t>)</a:t>
                      </a:r>
                      <a:endParaRPr lang="en-IN" sz="1400" dirty="0">
                        <a:latin typeface="Calibri"/>
                        <a:ea typeface="Calibri"/>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9375" algn="ctr">
                        <a:spcAft>
                          <a:spcPts val="0"/>
                        </a:spcAft>
                      </a:pPr>
                      <a:r>
                        <a:rPr lang="en-US" sz="1400" b="1">
                          <a:solidFill>
                            <a:srgbClr val="000000"/>
                          </a:solidFill>
                          <a:latin typeface="Tahoma"/>
                          <a:ea typeface="Calibri"/>
                          <a:cs typeface="Times New Roman"/>
                        </a:rPr>
                        <a:t>1</a:t>
                      </a:r>
                      <a:endParaRPr lang="en-IN" sz="1400">
                        <a:latin typeface="Calibri"/>
                        <a:ea typeface="Calibri"/>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57032">
                <a:tc>
                  <a:txBody>
                    <a:bodyPr/>
                    <a:lstStyle/>
                    <a:p>
                      <a:pPr marR="52070" algn="ctr">
                        <a:spcAft>
                          <a:spcPts val="0"/>
                        </a:spcAft>
                      </a:pPr>
                      <a:r>
                        <a:rPr lang="en-US" sz="1400" b="1">
                          <a:solidFill>
                            <a:srgbClr val="000000"/>
                          </a:solidFill>
                          <a:latin typeface="Tahoma"/>
                          <a:ea typeface="Calibri"/>
                          <a:cs typeface="Times New Roman"/>
                        </a:rPr>
                        <a:t>22</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gn="just">
                        <a:spcAft>
                          <a:spcPts val="0"/>
                        </a:spcAft>
                      </a:pPr>
                      <a:r>
                        <a:rPr lang="en-US" sz="1400" b="1" dirty="0">
                          <a:solidFill>
                            <a:srgbClr val="000000"/>
                          </a:solidFill>
                          <a:latin typeface="Tahoma"/>
                          <a:ea typeface="Calibri"/>
                          <a:cs typeface="Times New Roman"/>
                        </a:rPr>
                        <a:t>Container box</a:t>
                      </a:r>
                      <a:endParaRPr lang="en-IN" sz="14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9375" algn="ctr">
                        <a:spcAft>
                          <a:spcPts val="0"/>
                        </a:spcAft>
                      </a:pPr>
                      <a:r>
                        <a:rPr lang="en-US" sz="1400" b="1">
                          <a:solidFill>
                            <a:srgbClr val="000000"/>
                          </a:solidFill>
                          <a:latin typeface="Tahoma"/>
                          <a:ea typeface="Calibri"/>
                          <a:cs typeface="Times New Roman"/>
                        </a:rPr>
                        <a:t>50</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61220">
                <a:tc>
                  <a:txBody>
                    <a:bodyPr/>
                    <a:lstStyle/>
                    <a:p>
                      <a:pPr marR="52070" algn="ctr">
                        <a:spcAft>
                          <a:spcPts val="0"/>
                        </a:spcAft>
                      </a:pPr>
                      <a:r>
                        <a:rPr lang="en-US" sz="1400" b="1">
                          <a:solidFill>
                            <a:srgbClr val="000000"/>
                          </a:solidFill>
                          <a:latin typeface="Tahoma"/>
                          <a:ea typeface="Calibri"/>
                          <a:cs typeface="Times New Roman"/>
                        </a:rPr>
                        <a:t>23</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gn="just">
                        <a:spcAft>
                          <a:spcPts val="0"/>
                        </a:spcAft>
                      </a:pPr>
                      <a:r>
                        <a:rPr lang="en-US" sz="1400" b="1" dirty="0">
                          <a:solidFill>
                            <a:srgbClr val="000000"/>
                          </a:solidFill>
                          <a:latin typeface="Tahoma"/>
                          <a:ea typeface="Calibri"/>
                          <a:cs typeface="Times New Roman"/>
                        </a:rPr>
                        <a:t>Trowel</a:t>
                      </a:r>
                      <a:endParaRPr lang="en-IN" sz="14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9375" algn="ctr">
                        <a:spcAft>
                          <a:spcPts val="0"/>
                        </a:spcAft>
                      </a:pPr>
                      <a:r>
                        <a:rPr lang="en-US" sz="1400" b="1">
                          <a:solidFill>
                            <a:srgbClr val="000000"/>
                          </a:solidFill>
                          <a:latin typeface="Tahoma"/>
                          <a:ea typeface="Calibri"/>
                          <a:cs typeface="Times New Roman"/>
                        </a:rPr>
                        <a:t>4</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57032">
                <a:tc>
                  <a:txBody>
                    <a:bodyPr/>
                    <a:lstStyle/>
                    <a:p>
                      <a:pPr marR="52070" algn="ctr">
                        <a:spcAft>
                          <a:spcPts val="0"/>
                        </a:spcAft>
                      </a:pPr>
                      <a:r>
                        <a:rPr lang="en-US" sz="1400" b="1">
                          <a:solidFill>
                            <a:srgbClr val="000000"/>
                          </a:solidFill>
                          <a:latin typeface="Tahoma"/>
                          <a:ea typeface="Calibri"/>
                          <a:cs typeface="Times New Roman"/>
                        </a:rPr>
                        <a:t>24</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gn="just">
                        <a:spcAft>
                          <a:spcPts val="0"/>
                        </a:spcAft>
                      </a:pPr>
                      <a:r>
                        <a:rPr lang="en-US" sz="1400" b="1" dirty="0">
                          <a:solidFill>
                            <a:srgbClr val="000000"/>
                          </a:solidFill>
                          <a:latin typeface="Tahoma"/>
                          <a:ea typeface="Calibri"/>
                          <a:cs typeface="Times New Roman"/>
                        </a:rPr>
                        <a:t>Spatula</a:t>
                      </a:r>
                      <a:endParaRPr lang="en-IN" sz="14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9375" algn="ctr">
                        <a:spcAft>
                          <a:spcPts val="0"/>
                        </a:spcAft>
                      </a:pPr>
                      <a:r>
                        <a:rPr lang="en-US" sz="1400" b="1">
                          <a:solidFill>
                            <a:srgbClr val="000000"/>
                          </a:solidFill>
                          <a:latin typeface="Tahoma"/>
                          <a:ea typeface="Calibri"/>
                          <a:cs typeface="Times New Roman"/>
                        </a:rPr>
                        <a:t>5</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57032">
                <a:tc>
                  <a:txBody>
                    <a:bodyPr/>
                    <a:lstStyle/>
                    <a:p>
                      <a:pPr marR="52070" algn="ctr">
                        <a:spcAft>
                          <a:spcPts val="0"/>
                        </a:spcAft>
                      </a:pPr>
                      <a:r>
                        <a:rPr lang="en-US" sz="1400" b="1">
                          <a:solidFill>
                            <a:srgbClr val="000000"/>
                          </a:solidFill>
                          <a:latin typeface="Tahoma"/>
                          <a:ea typeface="Calibri"/>
                          <a:cs typeface="Times New Roman"/>
                        </a:rPr>
                        <a:t>25</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gn="just">
                        <a:spcAft>
                          <a:spcPts val="0"/>
                        </a:spcAft>
                      </a:pPr>
                      <a:r>
                        <a:rPr lang="en-US" sz="1400" b="1" dirty="0">
                          <a:solidFill>
                            <a:srgbClr val="000000"/>
                          </a:solidFill>
                          <a:latin typeface="Tahoma"/>
                          <a:ea typeface="Calibri"/>
                          <a:cs typeface="Times New Roman"/>
                        </a:rPr>
                        <a:t>Scoop</a:t>
                      </a:r>
                      <a:endParaRPr lang="en-IN" sz="14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9375" algn="ctr">
                        <a:spcAft>
                          <a:spcPts val="0"/>
                        </a:spcAft>
                      </a:pPr>
                      <a:r>
                        <a:rPr lang="en-US" sz="1400" b="1" dirty="0">
                          <a:solidFill>
                            <a:srgbClr val="000000"/>
                          </a:solidFill>
                          <a:latin typeface="Tahoma"/>
                          <a:ea typeface="Calibri"/>
                          <a:cs typeface="Times New Roman"/>
                        </a:rPr>
                        <a:t>3</a:t>
                      </a:r>
                      <a:endParaRPr lang="en-IN" sz="14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62266">
                <a:tc>
                  <a:txBody>
                    <a:bodyPr/>
                    <a:lstStyle/>
                    <a:p>
                      <a:pPr marR="52070" algn="ctr">
                        <a:spcAft>
                          <a:spcPts val="0"/>
                        </a:spcAft>
                      </a:pPr>
                      <a:r>
                        <a:rPr lang="en-US" sz="1400" b="1">
                          <a:solidFill>
                            <a:srgbClr val="000000"/>
                          </a:solidFill>
                          <a:latin typeface="Tahoma"/>
                          <a:ea typeface="Calibri"/>
                          <a:cs typeface="Times New Roman"/>
                        </a:rPr>
                        <a:t>26</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gn="just">
                        <a:spcAft>
                          <a:spcPts val="0"/>
                        </a:spcAft>
                      </a:pPr>
                      <a:r>
                        <a:rPr lang="en-US" sz="1400" b="1" spc="-20" dirty="0">
                          <a:solidFill>
                            <a:srgbClr val="000000"/>
                          </a:solidFill>
                          <a:latin typeface="Tahoma"/>
                          <a:ea typeface="Calibri"/>
                          <a:cs typeface="Times New Roman"/>
                        </a:rPr>
                        <a:t>Dropper (500 ML)</a:t>
                      </a:r>
                      <a:endParaRPr lang="en-IN" sz="14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9375" algn="ctr">
                        <a:spcAft>
                          <a:spcPts val="0"/>
                        </a:spcAft>
                      </a:pPr>
                      <a:r>
                        <a:rPr lang="en-US" sz="1400" b="1">
                          <a:solidFill>
                            <a:srgbClr val="000000"/>
                          </a:solidFill>
                          <a:latin typeface="Tahoma"/>
                          <a:ea typeface="Calibri"/>
                          <a:cs typeface="Times New Roman"/>
                        </a:rPr>
                        <a:t>3</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51797">
                <a:tc>
                  <a:txBody>
                    <a:bodyPr/>
                    <a:lstStyle/>
                    <a:p>
                      <a:pPr marR="52070" algn="ctr">
                        <a:spcAft>
                          <a:spcPts val="0"/>
                        </a:spcAft>
                      </a:pPr>
                      <a:r>
                        <a:rPr lang="en-US" sz="1400" b="1">
                          <a:solidFill>
                            <a:srgbClr val="000000"/>
                          </a:solidFill>
                          <a:latin typeface="Tahoma"/>
                          <a:ea typeface="Calibri"/>
                          <a:cs typeface="Times New Roman"/>
                        </a:rPr>
                        <a:t>27</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gn="just">
                        <a:spcAft>
                          <a:spcPts val="0"/>
                        </a:spcAft>
                      </a:pPr>
                      <a:r>
                        <a:rPr lang="en-US" sz="1400" b="1" dirty="0">
                          <a:solidFill>
                            <a:srgbClr val="000000"/>
                          </a:solidFill>
                          <a:latin typeface="Tahoma"/>
                          <a:ea typeface="Calibri"/>
                          <a:cs typeface="Times New Roman"/>
                        </a:rPr>
                        <a:t>Measuring Tapes 5 meter, 30m, 50m</a:t>
                      </a:r>
                      <a:r>
                        <a:rPr lang="en-US" sz="1050" b="1" dirty="0">
                          <a:solidFill>
                            <a:srgbClr val="000860"/>
                          </a:solidFill>
                          <a:latin typeface="Verdana"/>
                          <a:ea typeface="Calibri"/>
                          <a:cs typeface="Times New Roman"/>
                        </a:rPr>
                        <a:t> </a:t>
                      </a:r>
                      <a:endParaRPr lang="en-IN" sz="14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100">
                        <a:solidFill>
                          <a:srgbClr val="000000"/>
                        </a:solidFill>
                        <a:latin typeface="Verdana"/>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61220">
                <a:tc>
                  <a:txBody>
                    <a:bodyPr/>
                    <a:lstStyle/>
                    <a:p>
                      <a:pPr marR="52070" algn="ctr">
                        <a:spcAft>
                          <a:spcPts val="0"/>
                        </a:spcAft>
                      </a:pPr>
                      <a:r>
                        <a:rPr lang="en-US" sz="1400" b="1">
                          <a:solidFill>
                            <a:srgbClr val="000000"/>
                          </a:solidFill>
                          <a:latin typeface="Tahoma"/>
                          <a:ea typeface="Calibri"/>
                          <a:cs typeface="Times New Roman"/>
                        </a:rPr>
                        <a:t>28</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gn="just">
                        <a:spcAft>
                          <a:spcPts val="0"/>
                        </a:spcAft>
                      </a:pPr>
                      <a:r>
                        <a:rPr lang="en-US" sz="1400" b="1" spc="-30" dirty="0">
                          <a:solidFill>
                            <a:srgbClr val="000000"/>
                          </a:solidFill>
                          <a:latin typeface="Tahoma"/>
                          <a:ea typeface="Calibri"/>
                          <a:cs typeface="Times New Roman"/>
                        </a:rPr>
                        <a:t>Metal Tray (300*470)(635*490)mm</a:t>
                      </a:r>
                      <a:endParaRPr lang="en-IN" sz="14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9375" algn="ctr">
                        <a:spcAft>
                          <a:spcPts val="0"/>
                        </a:spcAft>
                      </a:pPr>
                      <a:r>
                        <a:rPr lang="en-US" sz="1400" b="1">
                          <a:solidFill>
                            <a:srgbClr val="000000"/>
                          </a:solidFill>
                          <a:latin typeface="Tahoma"/>
                          <a:ea typeface="Calibri"/>
                          <a:cs typeface="Times New Roman"/>
                        </a:rPr>
                        <a:t>3+2</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138712">
                <a:tc>
                  <a:txBody>
                    <a:bodyPr/>
                    <a:lstStyle/>
                    <a:p>
                      <a:pPr marR="52070" algn="ctr">
                        <a:spcAft>
                          <a:spcPts val="0"/>
                        </a:spcAft>
                      </a:pPr>
                      <a:r>
                        <a:rPr lang="en-US" sz="1400" b="1">
                          <a:solidFill>
                            <a:srgbClr val="070810"/>
                          </a:solidFill>
                          <a:latin typeface="Tahoma"/>
                          <a:ea typeface="Calibri"/>
                          <a:cs typeface="Times New Roman"/>
                        </a:rPr>
                        <a:t>29</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0485" algn="just">
                        <a:spcAft>
                          <a:spcPts val="0"/>
                        </a:spcAft>
                      </a:pPr>
                      <a:r>
                        <a:rPr lang="en-US" sz="1400" b="1" dirty="0">
                          <a:solidFill>
                            <a:srgbClr val="070810"/>
                          </a:solidFill>
                          <a:latin typeface="Tahoma"/>
                          <a:ea typeface="Calibri"/>
                          <a:cs typeface="Times New Roman"/>
                        </a:rPr>
                        <a:t>Sieves</a:t>
                      </a:r>
                      <a:endParaRPr lang="en-IN" sz="1400" dirty="0">
                        <a:latin typeface="Calibri"/>
                        <a:ea typeface="Calibri"/>
                        <a:cs typeface="Times New Roman"/>
                      </a:endParaRPr>
                    </a:p>
                    <a:p>
                      <a:pPr marL="70485" algn="just">
                        <a:spcAft>
                          <a:spcPts val="0"/>
                        </a:spcAft>
                      </a:pPr>
                      <a:r>
                        <a:rPr lang="en-US" sz="1400" b="1" dirty="0">
                          <a:solidFill>
                            <a:srgbClr val="070810"/>
                          </a:solidFill>
                          <a:latin typeface="Tahoma"/>
                          <a:ea typeface="Calibri"/>
                          <a:cs typeface="Times New Roman"/>
                        </a:rPr>
                        <a:t>BRASS: -</a:t>
                      </a:r>
                      <a:endParaRPr lang="en-IN" sz="1400" dirty="0">
                        <a:latin typeface="Calibri"/>
                        <a:ea typeface="Calibri"/>
                        <a:cs typeface="Times New Roman"/>
                      </a:endParaRPr>
                    </a:p>
                    <a:p>
                      <a:pPr marL="68580" marR="525780" algn="just">
                        <a:spcAft>
                          <a:spcPts val="0"/>
                        </a:spcAft>
                      </a:pPr>
                      <a:r>
                        <a:rPr lang="en-US" sz="1400" b="1" spc="-50" dirty="0">
                          <a:solidFill>
                            <a:srgbClr val="070810"/>
                          </a:solidFill>
                          <a:latin typeface="Tahoma"/>
                          <a:ea typeface="Calibri"/>
                          <a:cs typeface="Times New Roman"/>
                        </a:rPr>
                        <a:t>600mic,425mic,300mic,150mic,75mic,4.75mm,1.18mm,2mm,90mic GI </a:t>
                      </a:r>
                      <a:r>
                        <a:rPr lang="en-US" sz="1400" b="1" dirty="0">
                          <a:solidFill>
                            <a:srgbClr val="070810"/>
                          </a:solidFill>
                          <a:latin typeface="Tahoma"/>
                          <a:ea typeface="Calibri"/>
                          <a:cs typeface="Times New Roman"/>
                        </a:rPr>
                        <a:t>SIEVES;-</a:t>
                      </a:r>
                      <a:endParaRPr lang="en-IN" sz="1400" dirty="0">
                        <a:latin typeface="Calibri"/>
                        <a:ea typeface="Calibri"/>
                        <a:cs typeface="Times New Roman"/>
                      </a:endParaRPr>
                    </a:p>
                    <a:p>
                      <a:pPr marL="68580" marR="137160" algn="just">
                        <a:spcAft>
                          <a:spcPts val="0"/>
                        </a:spcAft>
                      </a:pPr>
                      <a:r>
                        <a:rPr lang="en-US" sz="1400" b="1" spc="-40" dirty="0">
                          <a:solidFill>
                            <a:srgbClr val="070810"/>
                          </a:solidFill>
                          <a:latin typeface="Tahoma"/>
                          <a:ea typeface="Calibri"/>
                          <a:cs typeface="Times New Roman"/>
                        </a:rPr>
                        <a:t>1mm,1.6mm,6.7mm,10mm,13.2mm,2.36mm,11.2mm,16mm,25mm,63mm, </a:t>
                      </a:r>
                      <a:r>
                        <a:rPr lang="en-US" sz="1400" b="1" spc="-10" dirty="0">
                          <a:solidFill>
                            <a:srgbClr val="070810"/>
                          </a:solidFill>
                          <a:latin typeface="Tahoma"/>
                          <a:ea typeface="Calibri"/>
                          <a:cs typeface="Times New Roman"/>
                        </a:rPr>
                        <a:t>40mm, 50mm,20mm,31.5mm,</a:t>
                      </a:r>
                      <a:endParaRPr lang="en-IN" sz="1400" dirty="0">
                        <a:latin typeface="Calibri"/>
                        <a:ea typeface="Calibri"/>
                        <a:cs typeface="Times New Roman"/>
                      </a:endParaRPr>
                    </a:p>
                    <a:p>
                      <a:pPr marL="54610" algn="just">
                        <a:spcAft>
                          <a:spcPts val="0"/>
                        </a:spcAft>
                      </a:pPr>
                      <a:r>
                        <a:rPr lang="en-US" sz="1400" b="1" spc="-10" dirty="0">
                          <a:solidFill>
                            <a:srgbClr val="070810"/>
                          </a:solidFill>
                          <a:latin typeface="Tahoma"/>
                          <a:ea typeface="Calibri"/>
                          <a:cs typeface="Times New Roman"/>
                        </a:rPr>
                        <a:t>22.4mm,75mic,26.5mm,9.5mm,37.5mm,19mm,45mm,53mm PAN</a:t>
                      </a:r>
                      <a:endParaRPr lang="en-IN" sz="14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9375" algn="ctr">
                        <a:spcAft>
                          <a:spcPts val="0"/>
                        </a:spcAft>
                      </a:pPr>
                      <a:endParaRPr lang="en-IN" sz="14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3" name="Title 1"/>
          <p:cNvSpPr txBox="1">
            <a:spLocks/>
          </p:cNvSpPr>
          <p:nvPr/>
        </p:nvSpPr>
        <p:spPr>
          <a:xfrm>
            <a:off x="1097280" y="214290"/>
            <a:ext cx="10058400" cy="785818"/>
          </a:xfrm>
          <a:prstGeom prst="rect">
            <a:avLst/>
          </a:prstGeom>
        </p:spPr>
        <p:txBody>
          <a:bodyPr>
            <a:normAutofit/>
          </a:bodyPr>
          <a:lstStyle/>
          <a:p>
            <a:pPr lvl="0" algn="ctr" defTabSz="914400">
              <a:lnSpc>
                <a:spcPct val="85000"/>
              </a:lnSpc>
              <a:spcBef>
                <a:spcPct val="0"/>
              </a:spcBef>
            </a:pPr>
            <a:r>
              <a:rPr lang="en-US" sz="3600" b="1" dirty="0"/>
              <a:t>List of LAB EQUIPMENTS</a:t>
            </a:r>
            <a:endParaRPr kumimoji="0" lang="en-IN" sz="3600" b="0" i="0" u="none" strike="noStrike" kern="1200" cap="none" spc="-50" normalizeH="0" baseline="0" noProof="0" dirty="0">
              <a:ln>
                <a:noFill/>
              </a:ln>
              <a:solidFill>
                <a:srgbClr val="FF0000"/>
              </a:solidFill>
              <a:effectLst/>
              <a:uLnTx/>
              <a:uFillTx/>
              <a:latin typeface="+mj-lt"/>
              <a:ea typeface="+mj-ea"/>
              <a:cs typeface="+mj-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txBox="1">
            <a:spLocks/>
          </p:cNvSpPr>
          <p:nvPr/>
        </p:nvSpPr>
        <p:spPr>
          <a:xfrm>
            <a:off x="2166910" y="1785926"/>
            <a:ext cx="8001056" cy="4714908"/>
          </a:xfrm>
          <a:prstGeom prst="rect">
            <a:avLst/>
          </a:prstGeom>
        </p:spPr>
        <p:txBody>
          <a:bodyPr vert="horz" lIns="91440" tIns="45720" rIns="91440" bIns="45720" rtlCol="0">
            <a:normAutofit/>
          </a:bodyPr>
          <a:lstStyle/>
          <a:p>
            <a:pPr marL="717550" lvl="1" indent="-354013" algn="just">
              <a:spcBef>
                <a:spcPct val="20000"/>
              </a:spcBef>
              <a:buFont typeface="Arial" pitchFamily="34" charset="0"/>
              <a:buChar char="•"/>
            </a:pPr>
            <a:endParaRPr lang="en-IN" sz="3200" dirty="0"/>
          </a:p>
        </p:txBody>
      </p:sp>
      <p:pic>
        <p:nvPicPr>
          <p:cNvPr id="4" name="Picture 2" descr="C:\Users\hello\Documents\ACS Sir PPT 24 May 20222.png">
            <a:extLst>
              <a:ext uri="{FF2B5EF4-FFF2-40B4-BE49-F238E27FC236}">
                <a16:creationId xmlns:a16="http://schemas.microsoft.com/office/drawing/2014/main" id="{323C751B-F5FF-246D-A898-767D244614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199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DB17364-8707-5335-F33C-D5E4FC3B9B1C}"/>
              </a:ext>
            </a:extLst>
          </p:cNvPr>
          <p:cNvSpPr txBox="1"/>
          <p:nvPr/>
        </p:nvSpPr>
        <p:spPr>
          <a:xfrm>
            <a:off x="0" y="8183"/>
            <a:ext cx="12192000" cy="461665"/>
          </a:xfrm>
          <a:prstGeom prst="rect">
            <a:avLst/>
          </a:prstGeom>
          <a:noFill/>
          <a:ln>
            <a:noFill/>
          </a:ln>
          <a:effectLst>
            <a:softEdge rad="63500"/>
          </a:effectLst>
        </p:spPr>
        <p:txBody>
          <a:bodyPr wrap="square" anchor="ctr">
            <a:spAutoFit/>
          </a:bodyPr>
          <a:lstStyle/>
          <a:p>
            <a:pPr algn="ctr" eaLnBrk="1" fontAlgn="auto" hangingPunct="1">
              <a:spcBef>
                <a:spcPts val="0"/>
              </a:spcBef>
              <a:spcAft>
                <a:spcPts val="0"/>
              </a:spcAft>
              <a:defRPr/>
            </a:pPr>
            <a:r>
              <a:rPr lang="en-IN" altLang="ko-KR" sz="2400" b="1" dirty="0">
                <a:solidFill>
                  <a:srgbClr val="6C1A00"/>
                </a:solidFill>
                <a:latin typeface="+mj-lt"/>
                <a:ea typeface="+mj-ea"/>
                <a:cs typeface="+mj-cs"/>
              </a:rPr>
              <a:t>Full Depth Reclamation (FDR)</a:t>
            </a:r>
          </a:p>
        </p:txBody>
      </p:sp>
      <p:graphicFrame>
        <p:nvGraphicFramePr>
          <p:cNvPr id="2" name="Diagram 1">
            <a:extLst>
              <a:ext uri="{FF2B5EF4-FFF2-40B4-BE49-F238E27FC236}">
                <a16:creationId xmlns:a16="http://schemas.microsoft.com/office/drawing/2014/main" id="{CF4D4037-4348-081A-3616-D2D0ADFF23AF}"/>
              </a:ext>
            </a:extLst>
          </p:cNvPr>
          <p:cNvGraphicFramePr/>
          <p:nvPr>
            <p:extLst>
              <p:ext uri="{D42A27DB-BD31-4B8C-83A1-F6EECF244321}">
                <p14:modId xmlns:p14="http://schemas.microsoft.com/office/powerpoint/2010/main" val="1835819327"/>
              </p:ext>
            </p:extLst>
          </p:nvPr>
        </p:nvGraphicFramePr>
        <p:xfrm>
          <a:off x="5576" y="980728"/>
          <a:ext cx="12186423"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60296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95274" y="857232"/>
          <a:ext cx="10930015" cy="5143535"/>
        </p:xfrm>
        <a:graphic>
          <a:graphicData uri="http://schemas.openxmlformats.org/drawingml/2006/table">
            <a:tbl>
              <a:tblPr/>
              <a:tblGrid>
                <a:gridCol w="1105682">
                  <a:extLst>
                    <a:ext uri="{9D8B030D-6E8A-4147-A177-3AD203B41FA5}">
                      <a16:colId xmlns:a16="http://schemas.microsoft.com/office/drawing/2014/main" val="20000"/>
                    </a:ext>
                  </a:extLst>
                </a:gridCol>
                <a:gridCol w="7950012">
                  <a:extLst>
                    <a:ext uri="{9D8B030D-6E8A-4147-A177-3AD203B41FA5}">
                      <a16:colId xmlns:a16="http://schemas.microsoft.com/office/drawing/2014/main" val="20001"/>
                    </a:ext>
                  </a:extLst>
                </a:gridCol>
                <a:gridCol w="1874321">
                  <a:extLst>
                    <a:ext uri="{9D8B030D-6E8A-4147-A177-3AD203B41FA5}">
                      <a16:colId xmlns:a16="http://schemas.microsoft.com/office/drawing/2014/main" val="20002"/>
                    </a:ext>
                  </a:extLst>
                </a:gridCol>
              </a:tblGrid>
              <a:tr h="470649">
                <a:tc>
                  <a:txBody>
                    <a:bodyPr/>
                    <a:lstStyle/>
                    <a:p>
                      <a:pPr marR="52070" algn="ctr">
                        <a:spcAft>
                          <a:spcPts val="0"/>
                        </a:spcAft>
                      </a:pPr>
                      <a:r>
                        <a:rPr lang="en-US" sz="1800" b="1" dirty="0" err="1">
                          <a:solidFill>
                            <a:srgbClr val="000000"/>
                          </a:solidFill>
                          <a:latin typeface="Tahoma"/>
                          <a:ea typeface="Calibri"/>
                          <a:cs typeface="Times New Roman"/>
                        </a:rPr>
                        <a:t>Sr.No</a:t>
                      </a:r>
                      <a:endParaRPr lang="en-IN" sz="18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978025" algn="ctr">
                        <a:spcAft>
                          <a:spcPts val="0"/>
                        </a:spcAft>
                      </a:pPr>
                      <a:r>
                        <a:rPr lang="en-US" sz="1800" b="1" dirty="0">
                          <a:solidFill>
                            <a:srgbClr val="000000"/>
                          </a:solidFill>
                          <a:latin typeface="Tahoma"/>
                          <a:ea typeface="Calibri"/>
                          <a:cs typeface="Times New Roman"/>
                        </a:rPr>
                        <a:t>NAME</a:t>
                      </a:r>
                      <a:endParaRPr lang="en-IN" sz="18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dirty="0" err="1">
                          <a:solidFill>
                            <a:srgbClr val="000000"/>
                          </a:solidFill>
                          <a:latin typeface="Tahoma"/>
                          <a:ea typeface="Calibri"/>
                          <a:cs typeface="Times New Roman"/>
                        </a:rPr>
                        <a:t>Nos</a:t>
                      </a:r>
                      <a:endParaRPr lang="en-IN" sz="18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58548">
                <a:tc>
                  <a:txBody>
                    <a:bodyPr/>
                    <a:lstStyle/>
                    <a:p>
                      <a:pPr marR="52070" algn="r">
                        <a:spcAft>
                          <a:spcPts val="0"/>
                        </a:spcAft>
                      </a:pPr>
                      <a:r>
                        <a:rPr lang="en-US" sz="1400" b="1">
                          <a:solidFill>
                            <a:srgbClr val="070810"/>
                          </a:solidFill>
                          <a:latin typeface="Tahoma"/>
                          <a:ea typeface="Calibri"/>
                          <a:cs typeface="Times New Roman"/>
                        </a:rPr>
                        <a:t>30 </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0485">
                        <a:spcAft>
                          <a:spcPts val="0"/>
                        </a:spcAft>
                      </a:pPr>
                      <a:r>
                        <a:rPr lang="en-US" sz="1400" b="1" dirty="0">
                          <a:solidFill>
                            <a:srgbClr val="070810"/>
                          </a:solidFill>
                          <a:latin typeface="Tahoma"/>
                          <a:ea typeface="Calibri"/>
                          <a:cs typeface="Times New Roman"/>
                        </a:rPr>
                        <a:t>Core Cutting Apparatus (FDR &amp; BC Layer)</a:t>
                      </a:r>
                      <a:endParaRPr lang="en-IN" sz="14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9375" algn="ctr">
                        <a:spcAft>
                          <a:spcPts val="0"/>
                        </a:spcAft>
                      </a:pPr>
                      <a:r>
                        <a:rPr lang="en-US" sz="1400" b="1">
                          <a:solidFill>
                            <a:srgbClr val="000000"/>
                          </a:solidFill>
                          <a:latin typeface="Tahoma"/>
                          <a:ea typeface="Calibri"/>
                          <a:cs typeface="Times New Roman"/>
                        </a:rPr>
                        <a:t>1 Set each </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28473">
                <a:tc>
                  <a:txBody>
                    <a:bodyPr/>
                    <a:lstStyle/>
                    <a:p>
                      <a:pPr marR="52070" algn="r">
                        <a:spcAft>
                          <a:spcPts val="0"/>
                        </a:spcAft>
                      </a:pPr>
                      <a:r>
                        <a:rPr lang="en-US" sz="1400" b="1">
                          <a:solidFill>
                            <a:srgbClr val="070810"/>
                          </a:solidFill>
                          <a:latin typeface="Tahoma"/>
                          <a:ea typeface="Calibri"/>
                          <a:cs typeface="Times New Roman"/>
                        </a:rPr>
                        <a:t>31</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0485">
                        <a:spcAft>
                          <a:spcPts val="0"/>
                        </a:spcAft>
                      </a:pPr>
                      <a:r>
                        <a:rPr lang="en-US" sz="1400" b="1">
                          <a:solidFill>
                            <a:srgbClr val="070810"/>
                          </a:solidFill>
                          <a:latin typeface="Tahoma"/>
                          <a:ea typeface="Calibri"/>
                          <a:cs typeface="Times New Roman"/>
                        </a:rPr>
                        <a:t>Core cutting, FDD Soil </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9375" algn="ctr">
                        <a:spcAft>
                          <a:spcPts val="0"/>
                        </a:spcAft>
                      </a:pPr>
                      <a:r>
                        <a:rPr lang="en-US" sz="1400" b="1">
                          <a:solidFill>
                            <a:srgbClr val="000000"/>
                          </a:solidFill>
                          <a:latin typeface="Tahoma"/>
                          <a:ea typeface="Calibri"/>
                          <a:cs typeface="Times New Roman"/>
                        </a:rPr>
                        <a:t>1 Set </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65271">
                <a:tc>
                  <a:txBody>
                    <a:bodyPr/>
                    <a:lstStyle/>
                    <a:p>
                      <a:pPr marR="52070" algn="r">
                        <a:spcAft>
                          <a:spcPts val="0"/>
                        </a:spcAft>
                      </a:pPr>
                      <a:r>
                        <a:rPr lang="en-US" sz="1400" b="1">
                          <a:solidFill>
                            <a:srgbClr val="070810"/>
                          </a:solidFill>
                          <a:latin typeface="Tahoma"/>
                          <a:ea typeface="Calibri"/>
                          <a:cs typeface="Times New Roman"/>
                        </a:rPr>
                        <a:t>32 </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0485">
                        <a:spcAft>
                          <a:spcPts val="0"/>
                        </a:spcAft>
                      </a:pPr>
                      <a:r>
                        <a:rPr lang="en-US" sz="1400" b="1">
                          <a:solidFill>
                            <a:srgbClr val="070810"/>
                          </a:solidFill>
                          <a:latin typeface="Tahoma"/>
                          <a:ea typeface="Calibri"/>
                          <a:cs typeface="Times New Roman"/>
                        </a:rPr>
                        <a:t>BC Density Apparatus </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9375" algn="ctr">
                        <a:spcAft>
                          <a:spcPts val="0"/>
                        </a:spcAft>
                      </a:pPr>
                      <a:r>
                        <a:rPr lang="en-US" sz="1400" b="1">
                          <a:solidFill>
                            <a:srgbClr val="000000"/>
                          </a:solidFill>
                          <a:latin typeface="Tahoma"/>
                          <a:ea typeface="Calibri"/>
                          <a:cs typeface="Times New Roman"/>
                        </a:rPr>
                        <a:t>1</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58548">
                <a:tc>
                  <a:txBody>
                    <a:bodyPr/>
                    <a:lstStyle/>
                    <a:p>
                      <a:pPr marR="52070" algn="r">
                        <a:spcAft>
                          <a:spcPts val="0"/>
                        </a:spcAft>
                      </a:pPr>
                      <a:r>
                        <a:rPr lang="en-US" sz="1400" b="1">
                          <a:solidFill>
                            <a:srgbClr val="070810"/>
                          </a:solidFill>
                          <a:latin typeface="Tahoma"/>
                          <a:ea typeface="Calibri"/>
                          <a:cs typeface="Times New Roman"/>
                        </a:rPr>
                        <a:t>33</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0485">
                        <a:spcAft>
                          <a:spcPts val="0"/>
                        </a:spcAft>
                      </a:pPr>
                      <a:r>
                        <a:rPr lang="en-US" sz="1400" b="1">
                          <a:solidFill>
                            <a:srgbClr val="070810"/>
                          </a:solidFill>
                          <a:latin typeface="Tahoma"/>
                          <a:ea typeface="Calibri"/>
                          <a:cs typeface="Times New Roman"/>
                        </a:rPr>
                        <a:t>Bitumen Extraction Apparatus </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9375" algn="ctr">
                        <a:spcAft>
                          <a:spcPts val="0"/>
                        </a:spcAft>
                      </a:pPr>
                      <a:r>
                        <a:rPr lang="en-US" sz="1400" b="1">
                          <a:solidFill>
                            <a:srgbClr val="000000"/>
                          </a:solidFill>
                          <a:latin typeface="Tahoma"/>
                          <a:ea typeface="Calibri"/>
                          <a:cs typeface="Times New Roman"/>
                        </a:rPr>
                        <a:t>2</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63927">
                <a:tc>
                  <a:txBody>
                    <a:bodyPr/>
                    <a:lstStyle/>
                    <a:p>
                      <a:pPr marR="52070" algn="r">
                        <a:spcAft>
                          <a:spcPts val="0"/>
                        </a:spcAft>
                      </a:pPr>
                      <a:r>
                        <a:rPr lang="en-US" sz="1400" b="1">
                          <a:solidFill>
                            <a:srgbClr val="070810"/>
                          </a:solidFill>
                          <a:latin typeface="Tahoma"/>
                          <a:ea typeface="Calibri"/>
                          <a:cs typeface="Times New Roman"/>
                        </a:rPr>
                        <a:t>34</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0485">
                        <a:spcAft>
                          <a:spcPts val="0"/>
                        </a:spcAft>
                      </a:pPr>
                      <a:r>
                        <a:rPr lang="en-US" sz="1400" b="1">
                          <a:solidFill>
                            <a:srgbClr val="070810"/>
                          </a:solidFill>
                          <a:latin typeface="Tahoma"/>
                          <a:ea typeface="Calibri"/>
                          <a:cs typeface="Times New Roman"/>
                        </a:rPr>
                        <a:t>Digital Thermomates </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9375" algn="ctr">
                        <a:spcAft>
                          <a:spcPts val="0"/>
                        </a:spcAft>
                      </a:pPr>
                      <a:r>
                        <a:rPr lang="en-US" sz="1400" b="1">
                          <a:solidFill>
                            <a:srgbClr val="000000"/>
                          </a:solidFill>
                          <a:latin typeface="Tahoma"/>
                          <a:ea typeface="Calibri"/>
                          <a:cs typeface="Times New Roman"/>
                        </a:rPr>
                        <a:t>3</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58548">
                <a:tc>
                  <a:txBody>
                    <a:bodyPr/>
                    <a:lstStyle/>
                    <a:p>
                      <a:pPr marR="52070" algn="r">
                        <a:spcAft>
                          <a:spcPts val="0"/>
                        </a:spcAft>
                      </a:pPr>
                      <a:r>
                        <a:rPr lang="en-US" sz="1400" b="1">
                          <a:solidFill>
                            <a:srgbClr val="070810"/>
                          </a:solidFill>
                          <a:latin typeface="Tahoma"/>
                          <a:ea typeface="Calibri"/>
                          <a:cs typeface="Times New Roman"/>
                        </a:rPr>
                        <a:t>35</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0485">
                        <a:spcAft>
                          <a:spcPts val="0"/>
                        </a:spcAft>
                      </a:pPr>
                      <a:r>
                        <a:rPr lang="en-US" sz="1400" b="1">
                          <a:solidFill>
                            <a:srgbClr val="070810"/>
                          </a:solidFill>
                          <a:latin typeface="Tahoma"/>
                          <a:ea typeface="Calibri"/>
                          <a:cs typeface="Times New Roman"/>
                        </a:rPr>
                        <a:t>BC Depth guage </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9375" algn="ctr">
                        <a:spcAft>
                          <a:spcPts val="0"/>
                        </a:spcAft>
                      </a:pPr>
                      <a:r>
                        <a:rPr lang="en-US" sz="1400" b="1">
                          <a:solidFill>
                            <a:srgbClr val="000000"/>
                          </a:solidFill>
                          <a:latin typeface="Tahoma"/>
                          <a:ea typeface="Calibri"/>
                          <a:cs typeface="Times New Roman"/>
                        </a:rPr>
                        <a:t>5</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58548">
                <a:tc>
                  <a:txBody>
                    <a:bodyPr/>
                    <a:lstStyle/>
                    <a:p>
                      <a:pPr marR="52070" algn="r">
                        <a:spcAft>
                          <a:spcPts val="0"/>
                        </a:spcAft>
                      </a:pPr>
                      <a:r>
                        <a:rPr lang="en-US" sz="1400" b="1">
                          <a:solidFill>
                            <a:srgbClr val="070810"/>
                          </a:solidFill>
                          <a:latin typeface="Tahoma"/>
                          <a:ea typeface="Calibri"/>
                          <a:cs typeface="Times New Roman"/>
                        </a:rPr>
                        <a:t>36</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0485">
                        <a:spcAft>
                          <a:spcPts val="0"/>
                        </a:spcAft>
                      </a:pPr>
                      <a:r>
                        <a:rPr lang="en-US" sz="1400" b="1">
                          <a:solidFill>
                            <a:srgbClr val="070810"/>
                          </a:solidFill>
                          <a:latin typeface="Tahoma"/>
                          <a:ea typeface="Calibri"/>
                          <a:cs typeface="Times New Roman"/>
                        </a:rPr>
                        <a:t>Comber plate with sprit level 3 m </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9375" algn="ctr">
                        <a:spcAft>
                          <a:spcPts val="0"/>
                        </a:spcAft>
                      </a:pPr>
                      <a:r>
                        <a:rPr lang="en-US" sz="1400" b="1">
                          <a:solidFill>
                            <a:srgbClr val="000000"/>
                          </a:solidFill>
                          <a:latin typeface="Tahoma"/>
                          <a:ea typeface="Calibri"/>
                          <a:cs typeface="Times New Roman"/>
                        </a:rPr>
                        <a:t>1 Set </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65271">
                <a:tc>
                  <a:txBody>
                    <a:bodyPr/>
                    <a:lstStyle/>
                    <a:p>
                      <a:pPr marR="52070" algn="r">
                        <a:spcAft>
                          <a:spcPts val="0"/>
                        </a:spcAft>
                      </a:pPr>
                      <a:r>
                        <a:rPr lang="en-US" sz="1400" b="1">
                          <a:solidFill>
                            <a:srgbClr val="070810"/>
                          </a:solidFill>
                          <a:latin typeface="Tahoma"/>
                          <a:ea typeface="Calibri"/>
                          <a:cs typeface="Times New Roman"/>
                        </a:rPr>
                        <a:t>37</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0485">
                        <a:spcAft>
                          <a:spcPts val="0"/>
                        </a:spcAft>
                      </a:pPr>
                      <a:r>
                        <a:rPr lang="en-US" sz="1400" b="1" dirty="0">
                          <a:solidFill>
                            <a:srgbClr val="070810"/>
                          </a:solidFill>
                          <a:latin typeface="Tahoma"/>
                          <a:ea typeface="Calibri"/>
                          <a:cs typeface="Times New Roman"/>
                        </a:rPr>
                        <a:t>Auto level </a:t>
                      </a:r>
                      <a:endParaRPr lang="en-IN" sz="14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9375" algn="ctr">
                        <a:spcAft>
                          <a:spcPts val="0"/>
                        </a:spcAft>
                      </a:pPr>
                      <a:r>
                        <a:rPr lang="en-US" sz="1400" b="1">
                          <a:solidFill>
                            <a:srgbClr val="000000"/>
                          </a:solidFill>
                          <a:latin typeface="Tahoma"/>
                          <a:ea typeface="Calibri"/>
                          <a:cs typeface="Times New Roman"/>
                        </a:rPr>
                        <a:t>1 Set </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51825">
                <a:tc>
                  <a:txBody>
                    <a:bodyPr/>
                    <a:lstStyle/>
                    <a:p>
                      <a:pPr marR="52070" algn="r">
                        <a:spcAft>
                          <a:spcPts val="0"/>
                        </a:spcAft>
                      </a:pPr>
                      <a:r>
                        <a:rPr lang="en-US" sz="1400" b="1">
                          <a:solidFill>
                            <a:srgbClr val="070810"/>
                          </a:solidFill>
                          <a:latin typeface="Tahoma"/>
                          <a:ea typeface="Calibri"/>
                          <a:cs typeface="Times New Roman"/>
                        </a:rPr>
                        <a:t>38</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0485">
                        <a:spcAft>
                          <a:spcPts val="0"/>
                        </a:spcAft>
                      </a:pPr>
                      <a:r>
                        <a:rPr lang="en-US" sz="1400" b="1" dirty="0">
                          <a:solidFill>
                            <a:srgbClr val="070810"/>
                          </a:solidFill>
                          <a:latin typeface="Tahoma"/>
                          <a:ea typeface="Calibri"/>
                          <a:cs typeface="Times New Roman"/>
                        </a:rPr>
                        <a:t>Slump Core Apparatus </a:t>
                      </a:r>
                      <a:endParaRPr lang="en-IN" sz="14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9375" algn="ctr">
                        <a:spcAft>
                          <a:spcPts val="0"/>
                        </a:spcAft>
                      </a:pPr>
                      <a:r>
                        <a:rPr lang="en-US" sz="1400" b="1">
                          <a:solidFill>
                            <a:srgbClr val="000000"/>
                          </a:solidFill>
                          <a:latin typeface="Tahoma"/>
                          <a:ea typeface="Calibri"/>
                          <a:cs typeface="Times New Roman"/>
                        </a:rPr>
                        <a:t>1 Set </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63927">
                <a:tc>
                  <a:txBody>
                    <a:bodyPr/>
                    <a:lstStyle/>
                    <a:p>
                      <a:pPr marR="52070" algn="r">
                        <a:spcAft>
                          <a:spcPts val="0"/>
                        </a:spcAft>
                      </a:pPr>
                      <a:r>
                        <a:rPr lang="en-US" sz="1400" b="1">
                          <a:solidFill>
                            <a:srgbClr val="070810"/>
                          </a:solidFill>
                          <a:latin typeface="Tahoma"/>
                          <a:ea typeface="Calibri"/>
                          <a:cs typeface="Times New Roman"/>
                        </a:rPr>
                        <a:t>39</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0485">
                        <a:spcAft>
                          <a:spcPts val="0"/>
                        </a:spcAft>
                      </a:pPr>
                      <a:r>
                        <a:rPr lang="en-US" sz="1400" b="1">
                          <a:solidFill>
                            <a:srgbClr val="070810"/>
                          </a:solidFill>
                          <a:latin typeface="Tahoma"/>
                          <a:ea typeface="Calibri"/>
                          <a:cs typeface="Times New Roman"/>
                        </a:rPr>
                        <a:t>Soaking Tank </a:t>
                      </a:r>
                      <a:endParaRPr lang="en-IN" sz="14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79375" algn="ctr">
                        <a:spcAft>
                          <a:spcPts val="0"/>
                        </a:spcAft>
                      </a:pPr>
                      <a:r>
                        <a:rPr lang="en-US" sz="1400" b="1" dirty="0">
                          <a:solidFill>
                            <a:srgbClr val="000000"/>
                          </a:solidFill>
                          <a:latin typeface="Tahoma"/>
                          <a:ea typeface="Calibri"/>
                          <a:cs typeface="Times New Roman"/>
                        </a:rPr>
                        <a:t>1 Set </a:t>
                      </a:r>
                      <a:endParaRPr lang="en-IN" sz="14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3" name="Title 1"/>
          <p:cNvSpPr txBox="1">
            <a:spLocks/>
          </p:cNvSpPr>
          <p:nvPr/>
        </p:nvSpPr>
        <p:spPr>
          <a:xfrm>
            <a:off x="1097280" y="214290"/>
            <a:ext cx="10058400" cy="785818"/>
          </a:xfrm>
          <a:prstGeom prst="rect">
            <a:avLst/>
          </a:prstGeom>
        </p:spPr>
        <p:txBody>
          <a:bodyPr>
            <a:normAutofit/>
          </a:bodyPr>
          <a:lstStyle/>
          <a:p>
            <a:pPr lvl="0" algn="ctr" defTabSz="914400">
              <a:lnSpc>
                <a:spcPct val="85000"/>
              </a:lnSpc>
              <a:spcBef>
                <a:spcPct val="0"/>
              </a:spcBef>
            </a:pPr>
            <a:r>
              <a:rPr lang="en-US" sz="3600" b="1" dirty="0"/>
              <a:t>List of LAB EQUIPMENTS</a:t>
            </a:r>
            <a:endParaRPr kumimoji="0" lang="en-IN" sz="3600" b="0" i="0" u="none" strike="noStrike" kern="1200" cap="none" spc="-50" normalizeH="0" baseline="0" noProof="0" dirty="0">
              <a:ln>
                <a:noFill/>
              </a:ln>
              <a:solidFill>
                <a:srgbClr val="FF0000"/>
              </a:solidFill>
              <a:effectLst/>
              <a:uLnTx/>
              <a:uFillTx/>
              <a:latin typeface="+mj-lt"/>
              <a:ea typeface="+mj-ea"/>
              <a:cs typeface="+mj-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NOJ\Downloads\package up1985.jpeg"/>
          <p:cNvPicPr>
            <a:picLocks noChangeAspect="1" noChangeArrowheads="1"/>
          </p:cNvPicPr>
          <p:nvPr/>
        </p:nvPicPr>
        <p:blipFill>
          <a:blip r:embed="rId2" cstate="print"/>
          <a:srcRect/>
          <a:stretch>
            <a:fillRect/>
          </a:stretch>
        </p:blipFill>
        <p:spPr bwMode="auto">
          <a:xfrm>
            <a:off x="1595406" y="928670"/>
            <a:ext cx="9294836" cy="5228345"/>
          </a:xfrm>
          <a:prstGeom prst="rect">
            <a:avLst/>
          </a:prstGeom>
          <a:noFill/>
        </p:spPr>
      </p:pic>
      <p:sp>
        <p:nvSpPr>
          <p:cNvPr id="3" name="Title 1"/>
          <p:cNvSpPr txBox="1">
            <a:spLocks/>
          </p:cNvSpPr>
          <p:nvPr/>
        </p:nvSpPr>
        <p:spPr>
          <a:xfrm>
            <a:off x="1097280" y="214290"/>
            <a:ext cx="10058400" cy="785818"/>
          </a:xfrm>
          <a:prstGeom prst="rect">
            <a:avLst/>
          </a:prstGeom>
        </p:spPr>
        <p:txBody>
          <a:bodyPr>
            <a:normAutofit/>
          </a:bodyPr>
          <a:lstStyle/>
          <a:p>
            <a:pPr lvl="0" algn="ctr" defTabSz="914400">
              <a:lnSpc>
                <a:spcPct val="85000"/>
              </a:lnSpc>
              <a:spcBef>
                <a:spcPct val="0"/>
              </a:spcBef>
            </a:pPr>
            <a:r>
              <a:rPr lang="en-US" sz="3600" b="1" dirty="0"/>
              <a:t>Package NO. UP 1985</a:t>
            </a:r>
            <a:endParaRPr kumimoji="0" lang="en-IN" sz="3600" b="0" i="0" u="none" strike="noStrike" kern="1200" cap="none" spc="-50" normalizeH="0" baseline="0" noProof="0" dirty="0">
              <a:ln>
                <a:noFill/>
              </a:ln>
              <a:solidFill>
                <a:srgbClr val="FF0000"/>
              </a:solidFill>
              <a:effectLst/>
              <a:uLnTx/>
              <a:uFillTx/>
              <a:latin typeface="+mj-lt"/>
              <a:ea typeface="+mj-ea"/>
              <a:cs typeface="+mj-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97280" y="214290"/>
            <a:ext cx="10058400" cy="785818"/>
          </a:xfrm>
          <a:prstGeom prst="rect">
            <a:avLst/>
          </a:prstGeom>
        </p:spPr>
        <p:txBody>
          <a:bodyPr>
            <a:normAutofit/>
          </a:bodyPr>
          <a:lstStyle/>
          <a:p>
            <a:pPr lvl="0" algn="ctr" defTabSz="914400">
              <a:lnSpc>
                <a:spcPct val="85000"/>
              </a:lnSpc>
              <a:spcBef>
                <a:spcPct val="0"/>
              </a:spcBef>
            </a:pPr>
            <a:r>
              <a:rPr lang="en-US" sz="3600" b="1" dirty="0"/>
              <a:t>Package NO. UP 0192</a:t>
            </a:r>
            <a:endParaRPr kumimoji="0" lang="en-IN" sz="3600" b="0" i="0" u="none" strike="noStrike" kern="1200" cap="none" spc="-50" normalizeH="0" baseline="0" noProof="0" dirty="0">
              <a:ln>
                <a:noFill/>
              </a:ln>
              <a:solidFill>
                <a:srgbClr val="FF0000"/>
              </a:solidFill>
              <a:effectLst/>
              <a:uLnTx/>
              <a:uFillTx/>
              <a:latin typeface="+mj-lt"/>
              <a:ea typeface="+mj-ea"/>
              <a:cs typeface="+mj-cs"/>
            </a:endParaRPr>
          </a:p>
        </p:txBody>
      </p:sp>
      <p:pic>
        <p:nvPicPr>
          <p:cNvPr id="2050" name="Picture 2" descr="C:\Users\MANOJ\Downloads\package up 0192.jpeg"/>
          <p:cNvPicPr>
            <a:picLocks noChangeAspect="1" noChangeArrowheads="1"/>
          </p:cNvPicPr>
          <p:nvPr/>
        </p:nvPicPr>
        <p:blipFill>
          <a:blip r:embed="rId2" cstate="print"/>
          <a:srcRect/>
          <a:stretch>
            <a:fillRect/>
          </a:stretch>
        </p:blipFill>
        <p:spPr bwMode="auto">
          <a:xfrm>
            <a:off x="809588" y="928670"/>
            <a:ext cx="10501386" cy="5286412"/>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itu\Desktop\dubye sir\lab-09202022093305\Page0003.jpg"/>
          <p:cNvPicPr>
            <a:picLocks noChangeAspect="1" noChangeArrowheads="1"/>
          </p:cNvPicPr>
          <p:nvPr/>
        </p:nvPicPr>
        <p:blipFill>
          <a:blip r:embed="rId2" cstate="print"/>
          <a:srcRect l="9177" t="13124" r="6329" b="17831"/>
          <a:stretch>
            <a:fillRect/>
          </a:stretch>
        </p:blipFill>
        <p:spPr bwMode="auto">
          <a:xfrm>
            <a:off x="595274" y="214290"/>
            <a:ext cx="10858576" cy="6000792"/>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itu\Desktop\dubye sir\lab-09202022093305\Page0004.jpg"/>
          <p:cNvPicPr>
            <a:picLocks noChangeAspect="1" noChangeArrowheads="1"/>
          </p:cNvPicPr>
          <p:nvPr/>
        </p:nvPicPr>
        <p:blipFill>
          <a:blip r:embed="rId2" cstate="print"/>
          <a:srcRect l="8228" t="13124" r="633" b="20512"/>
          <a:stretch>
            <a:fillRect/>
          </a:stretch>
        </p:blipFill>
        <p:spPr bwMode="auto">
          <a:xfrm>
            <a:off x="595274" y="214290"/>
            <a:ext cx="10787138" cy="6000792"/>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Jitu\Desktop\dubye sir\lab-09202022093305\Page0005.jpg"/>
          <p:cNvPicPr>
            <a:picLocks noChangeAspect="1" noChangeArrowheads="1"/>
          </p:cNvPicPr>
          <p:nvPr/>
        </p:nvPicPr>
        <p:blipFill>
          <a:blip r:embed="rId2" cstate="print"/>
          <a:srcRect l="5696" t="8972" r="4113" b="21697"/>
          <a:stretch>
            <a:fillRect/>
          </a:stretch>
        </p:blipFill>
        <p:spPr bwMode="auto">
          <a:xfrm>
            <a:off x="521183" y="152871"/>
            <a:ext cx="10937858" cy="6072206"/>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Jitu\Desktop\dubye sir\lab-09202022093305\Page0006.jpg"/>
          <p:cNvPicPr>
            <a:picLocks noChangeAspect="1" noChangeArrowheads="1"/>
          </p:cNvPicPr>
          <p:nvPr/>
        </p:nvPicPr>
        <p:blipFill>
          <a:blip r:embed="rId2" cstate="print"/>
          <a:srcRect l="4430" t="14464" r="8228" b="21183"/>
          <a:stretch>
            <a:fillRect/>
          </a:stretch>
        </p:blipFill>
        <p:spPr bwMode="auto">
          <a:xfrm>
            <a:off x="324036" y="130626"/>
            <a:ext cx="11215766" cy="6072206"/>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Jitu\Desktop\dubye sir\lab-09202022093305\Page0007.jpg"/>
          <p:cNvPicPr>
            <a:picLocks noChangeAspect="1" noChangeArrowheads="1"/>
          </p:cNvPicPr>
          <p:nvPr/>
        </p:nvPicPr>
        <p:blipFill>
          <a:blip r:embed="rId2" cstate="print"/>
          <a:srcRect t="9772" r="8228" b="23864"/>
          <a:stretch>
            <a:fillRect/>
          </a:stretch>
        </p:blipFill>
        <p:spPr bwMode="auto">
          <a:xfrm>
            <a:off x="0" y="0"/>
            <a:ext cx="11739601" cy="6215082"/>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432" y="698966"/>
            <a:ext cx="10058400" cy="785818"/>
          </a:xfrm>
        </p:spPr>
        <p:txBody>
          <a:bodyPr>
            <a:noAutofit/>
          </a:bodyPr>
          <a:lstStyle/>
          <a:p>
            <a:pPr algn="ctr"/>
            <a:r>
              <a:rPr lang="en-IN" sz="3600" b="1" dirty="0">
                <a:solidFill>
                  <a:srgbClr val="FF0000"/>
                </a:solidFill>
              </a:rPr>
              <a:t>SAMI Layer – Paving Fabrics</a:t>
            </a:r>
            <a:br>
              <a:rPr lang="en-IN" sz="3600" dirty="0">
                <a:solidFill>
                  <a:srgbClr val="FF0000"/>
                </a:solidFill>
              </a:rPr>
            </a:br>
            <a:endParaRPr lang="en-IN" sz="3600" dirty="0">
              <a:solidFill>
                <a:srgbClr val="FF0000"/>
              </a:solidFill>
            </a:endParaRPr>
          </a:p>
        </p:txBody>
      </p:sp>
      <p:sp>
        <p:nvSpPr>
          <p:cNvPr id="3" name="Content Placeholder 2"/>
          <p:cNvSpPr>
            <a:spLocks noGrp="1"/>
          </p:cNvSpPr>
          <p:nvPr>
            <p:ph idx="1"/>
          </p:nvPr>
        </p:nvSpPr>
        <p:spPr/>
        <p:txBody>
          <a:bodyPr>
            <a:normAutofit/>
          </a:bodyPr>
          <a:lstStyle/>
          <a:p>
            <a:pPr marL="444500" indent="-355600">
              <a:buFont typeface="Arial" pitchFamily="34" charset="0"/>
              <a:buChar char="•"/>
            </a:pPr>
            <a:r>
              <a:rPr lang="en-IN" sz="3200" dirty="0"/>
              <a:t>The paving fabric - non-woven heat set material consisting of at least 85 percent by weight of </a:t>
            </a:r>
            <a:r>
              <a:rPr lang="en-IN" sz="3200" dirty="0" err="1"/>
              <a:t>polyolefins</a:t>
            </a:r>
            <a:r>
              <a:rPr lang="en-IN" sz="3200" dirty="0"/>
              <a:t>, polyesters or polyamides. </a:t>
            </a:r>
          </a:p>
          <a:p>
            <a:pPr marL="444500" indent="-355600"/>
            <a:r>
              <a:rPr lang="en-IN" sz="3200" dirty="0"/>
              <a:t>- 	Shall be resistant to chemical attack, rot and mildew </a:t>
            </a:r>
          </a:p>
          <a:p>
            <a:pPr marL="444500" indent="-355600"/>
            <a:r>
              <a:rPr lang="en-IN" sz="3200" dirty="0"/>
              <a:t>- 	Shall have no tears or defects which will adversely alter 	its physical properties.</a:t>
            </a:r>
            <a:endParaRPr lang="en-IN" sz="3200" dirty="0">
              <a:solidFill>
                <a:srgbClr val="002060"/>
              </a:solidFill>
            </a:endParaRPr>
          </a:p>
          <a:p>
            <a:pPr marL="444500" indent="-355600"/>
            <a:endParaRPr lang="en-IN" sz="28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432" y="836712"/>
            <a:ext cx="10058400" cy="785818"/>
          </a:xfrm>
        </p:spPr>
        <p:txBody>
          <a:bodyPr>
            <a:noAutofit/>
          </a:bodyPr>
          <a:lstStyle/>
          <a:p>
            <a:pPr algn="ctr"/>
            <a:r>
              <a:rPr lang="en-IN" sz="3600" b="1" dirty="0">
                <a:solidFill>
                  <a:srgbClr val="FF0000"/>
                </a:solidFill>
              </a:rPr>
              <a:t>SAMI Layer – Physical Requirement</a:t>
            </a:r>
            <a:br>
              <a:rPr lang="en-IN" sz="3600" dirty="0">
                <a:solidFill>
                  <a:srgbClr val="FF0000"/>
                </a:solidFill>
              </a:rPr>
            </a:br>
            <a:endParaRPr lang="en-IN" sz="3600" b="1" dirty="0">
              <a:solidFill>
                <a:srgbClr val="FF0000"/>
              </a:solidFill>
            </a:endParaRPr>
          </a:p>
        </p:txBody>
      </p:sp>
      <p:graphicFrame>
        <p:nvGraphicFramePr>
          <p:cNvPr id="5" name="Table 4"/>
          <p:cNvGraphicFramePr>
            <a:graphicFrameLocks noGrp="1"/>
          </p:cNvGraphicFramePr>
          <p:nvPr/>
        </p:nvGraphicFramePr>
        <p:xfrm>
          <a:off x="839413" y="1844825"/>
          <a:ext cx="10585178" cy="4320477"/>
        </p:xfrm>
        <a:graphic>
          <a:graphicData uri="http://schemas.openxmlformats.org/drawingml/2006/table">
            <a:tbl>
              <a:tblPr/>
              <a:tblGrid>
                <a:gridCol w="2645722">
                  <a:extLst>
                    <a:ext uri="{9D8B030D-6E8A-4147-A177-3AD203B41FA5}">
                      <a16:colId xmlns:a16="http://schemas.microsoft.com/office/drawing/2014/main" val="20000"/>
                    </a:ext>
                  </a:extLst>
                </a:gridCol>
                <a:gridCol w="2250825">
                  <a:extLst>
                    <a:ext uri="{9D8B030D-6E8A-4147-A177-3AD203B41FA5}">
                      <a16:colId xmlns:a16="http://schemas.microsoft.com/office/drawing/2014/main" val="20001"/>
                    </a:ext>
                  </a:extLst>
                </a:gridCol>
                <a:gridCol w="3096344">
                  <a:extLst>
                    <a:ext uri="{9D8B030D-6E8A-4147-A177-3AD203B41FA5}">
                      <a16:colId xmlns:a16="http://schemas.microsoft.com/office/drawing/2014/main" val="20002"/>
                    </a:ext>
                  </a:extLst>
                </a:gridCol>
                <a:gridCol w="2592287">
                  <a:extLst>
                    <a:ext uri="{9D8B030D-6E8A-4147-A177-3AD203B41FA5}">
                      <a16:colId xmlns:a16="http://schemas.microsoft.com/office/drawing/2014/main" val="20003"/>
                    </a:ext>
                  </a:extLst>
                </a:gridCol>
              </a:tblGrid>
              <a:tr h="865608">
                <a:tc>
                  <a:txBody>
                    <a:bodyPr/>
                    <a:lstStyle/>
                    <a:p>
                      <a:pPr marL="0" marR="0" algn="ctr">
                        <a:lnSpc>
                          <a:spcPct val="115000"/>
                        </a:lnSpc>
                        <a:spcBef>
                          <a:spcPts val="0"/>
                        </a:spcBef>
                        <a:spcAft>
                          <a:spcPts val="0"/>
                        </a:spcAft>
                      </a:pPr>
                      <a:r>
                        <a:rPr lang="en-IN" sz="2400" dirty="0">
                          <a:latin typeface="Calibri"/>
                          <a:ea typeface="Calibri"/>
                          <a:cs typeface="Mangal"/>
                        </a:rPr>
                        <a:t>Property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2400" dirty="0">
                          <a:latin typeface="Calibri"/>
                          <a:ea typeface="Calibri"/>
                          <a:cs typeface="Mangal"/>
                        </a:rPr>
                        <a:t>Units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2400">
                          <a:latin typeface="Calibri"/>
                          <a:ea typeface="Calibri"/>
                          <a:cs typeface="Mangal"/>
                        </a:rPr>
                        <a:t>Standard Requirements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2400">
                          <a:latin typeface="Calibri"/>
                          <a:ea typeface="Calibri"/>
                          <a:cs typeface="Mangal"/>
                        </a:rPr>
                        <a:t>Test Method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58041">
                <a:tc>
                  <a:txBody>
                    <a:bodyPr/>
                    <a:lstStyle/>
                    <a:p>
                      <a:pPr marL="0" marR="0" algn="ctr">
                        <a:lnSpc>
                          <a:spcPct val="115000"/>
                        </a:lnSpc>
                        <a:spcBef>
                          <a:spcPts val="0"/>
                        </a:spcBef>
                        <a:spcAft>
                          <a:spcPts val="0"/>
                        </a:spcAft>
                      </a:pPr>
                      <a:r>
                        <a:rPr lang="en-IN" sz="2400">
                          <a:latin typeface="Calibri"/>
                          <a:ea typeface="Calibri"/>
                          <a:cs typeface="Mangal"/>
                        </a:rPr>
                        <a:t>Grab Tensile Strength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2400">
                          <a:latin typeface="Calibri"/>
                          <a:ea typeface="Calibri"/>
                          <a:cs typeface="Mangal"/>
                        </a:rPr>
                        <a:t>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2400">
                          <a:latin typeface="Calibri"/>
                          <a:ea typeface="Calibri"/>
                          <a:cs typeface="Mangal"/>
                        </a:rPr>
                        <a:t>450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2400">
                          <a:latin typeface="Calibri"/>
                          <a:ea typeface="Calibri"/>
                          <a:cs typeface="Mangal"/>
                        </a:rPr>
                        <a:t>ASTM D 4632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32805">
                <a:tc>
                  <a:txBody>
                    <a:bodyPr/>
                    <a:lstStyle/>
                    <a:p>
                      <a:pPr marL="0" marR="0" algn="ctr">
                        <a:lnSpc>
                          <a:spcPct val="115000"/>
                        </a:lnSpc>
                        <a:spcBef>
                          <a:spcPts val="0"/>
                        </a:spcBef>
                        <a:spcAft>
                          <a:spcPts val="0"/>
                        </a:spcAft>
                      </a:pPr>
                      <a:r>
                        <a:rPr lang="en-IN" sz="2400">
                          <a:latin typeface="Calibri"/>
                          <a:ea typeface="Calibri"/>
                          <a:cs typeface="Mangal"/>
                        </a:rPr>
                        <a:t>Elongation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2400">
                          <a:latin typeface="Calibri"/>
                          <a:ea typeface="Calibri"/>
                          <a:cs typeface="Mangal"/>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2400">
                          <a:latin typeface="Calibri"/>
                          <a:ea typeface="Calibri"/>
                          <a:cs typeface="Mangal"/>
                          <a:sym typeface="Symbol"/>
                        </a:rPr>
                        <a:t></a:t>
                      </a:r>
                      <a:r>
                        <a:rPr lang="en-IN" sz="2400">
                          <a:latin typeface="Calibri"/>
                          <a:ea typeface="Calibri"/>
                          <a:cs typeface="Mangal"/>
                        </a:rPr>
                        <a:t>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2400" dirty="0">
                          <a:latin typeface="Calibri"/>
                          <a:ea typeface="Calibri"/>
                          <a:cs typeface="Mangal"/>
                        </a:rPr>
                        <a:t>ASTM D 4632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32805">
                <a:tc>
                  <a:txBody>
                    <a:bodyPr/>
                    <a:lstStyle/>
                    <a:p>
                      <a:pPr marL="0" marR="0" algn="ctr">
                        <a:lnSpc>
                          <a:spcPct val="115000"/>
                        </a:lnSpc>
                        <a:spcBef>
                          <a:spcPts val="0"/>
                        </a:spcBef>
                        <a:spcAft>
                          <a:spcPts val="0"/>
                        </a:spcAft>
                      </a:pPr>
                      <a:r>
                        <a:rPr lang="en-IN" sz="2400">
                          <a:latin typeface="Calibri"/>
                          <a:ea typeface="Calibri"/>
                          <a:cs typeface="Mangal"/>
                        </a:rPr>
                        <a:t>Mass Per Unit Area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2400">
                          <a:latin typeface="Calibri"/>
                          <a:ea typeface="Calibri"/>
                          <a:cs typeface="Mangal"/>
                        </a:rPr>
                        <a:t>gm/m</a:t>
                      </a:r>
                      <a:r>
                        <a:rPr lang="en-IN" sz="2400" baseline="30000">
                          <a:latin typeface="Calibri"/>
                          <a:ea typeface="Calibri"/>
                          <a:cs typeface="Mangal"/>
                        </a:rPr>
                        <a:t>2</a:t>
                      </a:r>
                      <a:endParaRPr lang="en-IN" sz="2400">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2400">
                          <a:latin typeface="Calibri"/>
                          <a:ea typeface="Calibri"/>
                          <a:cs typeface="Mangal"/>
                        </a:rPr>
                        <a:t>140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2400">
                          <a:latin typeface="Calibri"/>
                          <a:ea typeface="Calibri"/>
                          <a:cs typeface="Mangal"/>
                        </a:rPr>
                        <a:t>ASTM D 3776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32805">
                <a:tc>
                  <a:txBody>
                    <a:bodyPr/>
                    <a:lstStyle/>
                    <a:p>
                      <a:pPr marL="0" marR="0" algn="ctr">
                        <a:lnSpc>
                          <a:spcPct val="115000"/>
                        </a:lnSpc>
                        <a:spcBef>
                          <a:spcPts val="0"/>
                        </a:spcBef>
                        <a:spcAft>
                          <a:spcPts val="0"/>
                        </a:spcAft>
                      </a:pPr>
                      <a:r>
                        <a:rPr lang="en-IN" sz="2400">
                          <a:latin typeface="Calibri"/>
                          <a:ea typeface="Calibri"/>
                          <a:cs typeface="Mangal"/>
                        </a:rPr>
                        <a:t>Asphalt Retention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2400">
                          <a:latin typeface="Calibri"/>
                          <a:ea typeface="Calibri"/>
                          <a:cs typeface="Mangal"/>
                        </a:rPr>
                        <a:t>Kg/10 sq. 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2400">
                          <a:latin typeface="Calibri"/>
                          <a:ea typeface="Calibri"/>
                          <a:cs typeface="Mangal"/>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2400" dirty="0">
                          <a:latin typeface="Calibri"/>
                          <a:ea typeface="Calibri"/>
                          <a:cs typeface="Mangal"/>
                        </a:rPr>
                        <a:t>ASTM D 6140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32805">
                <a:tc>
                  <a:txBody>
                    <a:bodyPr/>
                    <a:lstStyle/>
                    <a:p>
                      <a:pPr marL="0" marR="0" algn="ctr">
                        <a:lnSpc>
                          <a:spcPct val="115000"/>
                        </a:lnSpc>
                        <a:spcBef>
                          <a:spcPts val="0"/>
                        </a:spcBef>
                        <a:spcAft>
                          <a:spcPts val="0"/>
                        </a:spcAft>
                      </a:pPr>
                      <a:r>
                        <a:rPr lang="en-IN" sz="2400">
                          <a:latin typeface="Calibri"/>
                          <a:ea typeface="Calibri"/>
                          <a:cs typeface="Mangal"/>
                        </a:rPr>
                        <a:t>Melting Point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2400" baseline="30000">
                          <a:latin typeface="Calibri"/>
                          <a:ea typeface="Calibri"/>
                          <a:cs typeface="Mangal"/>
                        </a:rPr>
                        <a:t>o</a:t>
                      </a:r>
                      <a:r>
                        <a:rPr lang="en-IN" sz="2400">
                          <a:latin typeface="Calibri"/>
                          <a:ea typeface="Calibri"/>
                          <a:cs typeface="Mangal"/>
                        </a:rPr>
                        <a: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2400">
                          <a:latin typeface="Calibri"/>
                          <a:ea typeface="Calibri"/>
                          <a:cs typeface="Mangal"/>
                        </a:rPr>
                        <a:t>150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2400">
                          <a:latin typeface="Calibri"/>
                          <a:ea typeface="Calibri"/>
                          <a:cs typeface="Mangal"/>
                        </a:rPr>
                        <a:t>ASTM D 276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865608">
                <a:tc>
                  <a:txBody>
                    <a:bodyPr/>
                    <a:lstStyle/>
                    <a:p>
                      <a:pPr marL="0" marR="0" algn="ctr">
                        <a:lnSpc>
                          <a:spcPct val="115000"/>
                        </a:lnSpc>
                        <a:spcBef>
                          <a:spcPts val="0"/>
                        </a:spcBef>
                        <a:spcAft>
                          <a:spcPts val="0"/>
                        </a:spcAft>
                      </a:pPr>
                      <a:r>
                        <a:rPr lang="en-IN" sz="2400">
                          <a:latin typeface="Calibri"/>
                          <a:ea typeface="Calibri"/>
                          <a:cs typeface="Mangal"/>
                        </a:rPr>
                        <a:t>Surface Texture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2400" baseline="30000">
                          <a:latin typeface="Calibri"/>
                          <a:ea typeface="Calibri"/>
                          <a:cs typeface="Mangal"/>
                        </a:rPr>
                        <a:t>-</a:t>
                      </a:r>
                      <a:endParaRPr lang="en-IN" sz="2400">
                        <a:latin typeface="Calibri"/>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2400">
                          <a:latin typeface="Calibri"/>
                          <a:ea typeface="Calibri"/>
                          <a:cs typeface="Mangal"/>
                        </a:rPr>
                        <a:t>Heat bonded on One side only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2400" dirty="0">
                          <a:latin typeface="Calibri"/>
                          <a:ea typeface="Calibri"/>
                          <a:cs typeface="Mangal"/>
                        </a:rPr>
                        <a:t>Visual Inspection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txBox="1">
            <a:spLocks/>
          </p:cNvSpPr>
          <p:nvPr/>
        </p:nvSpPr>
        <p:spPr>
          <a:xfrm>
            <a:off x="2166910" y="1785926"/>
            <a:ext cx="8001056" cy="4714908"/>
          </a:xfrm>
          <a:prstGeom prst="rect">
            <a:avLst/>
          </a:prstGeom>
        </p:spPr>
        <p:txBody>
          <a:bodyPr vert="horz" lIns="91440" tIns="45720" rIns="91440" bIns="45720" rtlCol="0">
            <a:normAutofit/>
          </a:bodyPr>
          <a:lstStyle/>
          <a:p>
            <a:pPr marL="717550" lvl="1" indent="-354013" algn="just">
              <a:spcBef>
                <a:spcPct val="20000"/>
              </a:spcBef>
              <a:buFont typeface="Arial" pitchFamily="34" charset="0"/>
              <a:buChar char="•"/>
            </a:pPr>
            <a:endParaRPr lang="en-IN" sz="3200" dirty="0"/>
          </a:p>
        </p:txBody>
      </p:sp>
      <p:pic>
        <p:nvPicPr>
          <p:cNvPr id="4" name="Picture 2" descr="C:\Users\hello\Documents\ACS Sir PPT 24 May 20222.png">
            <a:extLst>
              <a:ext uri="{FF2B5EF4-FFF2-40B4-BE49-F238E27FC236}">
                <a16:creationId xmlns:a16="http://schemas.microsoft.com/office/drawing/2014/main" id="{323C751B-F5FF-246D-A898-767D244614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199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DB17364-8707-5335-F33C-D5E4FC3B9B1C}"/>
              </a:ext>
            </a:extLst>
          </p:cNvPr>
          <p:cNvSpPr txBox="1"/>
          <p:nvPr/>
        </p:nvSpPr>
        <p:spPr>
          <a:xfrm>
            <a:off x="0" y="8183"/>
            <a:ext cx="12192000" cy="461665"/>
          </a:xfrm>
          <a:prstGeom prst="rect">
            <a:avLst/>
          </a:prstGeom>
          <a:noFill/>
          <a:ln>
            <a:noFill/>
          </a:ln>
          <a:effectLst>
            <a:softEdge rad="63500"/>
          </a:effectLst>
        </p:spPr>
        <p:txBody>
          <a:bodyPr wrap="square" anchor="ctr">
            <a:spAutoFit/>
          </a:bodyPr>
          <a:lstStyle/>
          <a:p>
            <a:pPr algn="ctr" eaLnBrk="1" fontAlgn="auto" hangingPunct="1">
              <a:spcBef>
                <a:spcPts val="0"/>
              </a:spcBef>
              <a:spcAft>
                <a:spcPts val="0"/>
              </a:spcAft>
              <a:defRPr/>
            </a:pPr>
            <a:r>
              <a:rPr lang="en-IN" altLang="ko-KR" sz="2400" b="1" dirty="0">
                <a:solidFill>
                  <a:srgbClr val="6C1A00"/>
                </a:solidFill>
                <a:latin typeface="+mj-lt"/>
                <a:ea typeface="+mj-ea"/>
                <a:cs typeface="+mj-cs"/>
              </a:rPr>
              <a:t>Commercial Chemical Stabilizer (CCS)</a:t>
            </a:r>
          </a:p>
        </p:txBody>
      </p:sp>
      <p:graphicFrame>
        <p:nvGraphicFramePr>
          <p:cNvPr id="2" name="Diagram 1">
            <a:extLst>
              <a:ext uri="{FF2B5EF4-FFF2-40B4-BE49-F238E27FC236}">
                <a16:creationId xmlns:a16="http://schemas.microsoft.com/office/drawing/2014/main" id="{CF4D4037-4348-081A-3616-D2D0ADFF23AF}"/>
              </a:ext>
            </a:extLst>
          </p:cNvPr>
          <p:cNvGraphicFramePr/>
          <p:nvPr>
            <p:extLst>
              <p:ext uri="{D42A27DB-BD31-4B8C-83A1-F6EECF244321}">
                <p14:modId xmlns:p14="http://schemas.microsoft.com/office/powerpoint/2010/main" val="508053752"/>
              </p:ext>
            </p:extLst>
          </p:nvPr>
        </p:nvGraphicFramePr>
        <p:xfrm>
          <a:off x="71423" y="818780"/>
          <a:ext cx="12000657"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59053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C:\Users\hello\Documents\ACS Sir PPT 24 May 20222.png">
            <a:extLst>
              <a:ext uri="{FF2B5EF4-FFF2-40B4-BE49-F238E27FC236}">
                <a16:creationId xmlns:a16="http://schemas.microsoft.com/office/drawing/2014/main" id="{D613C5AC-81C5-4E4D-07DF-399435EF01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37E2B81-FDDA-32B4-5095-91C1DA75EA04}"/>
              </a:ext>
            </a:extLst>
          </p:cNvPr>
          <p:cNvSpPr txBox="1"/>
          <p:nvPr/>
        </p:nvSpPr>
        <p:spPr>
          <a:xfrm>
            <a:off x="0" y="147165"/>
            <a:ext cx="12192000" cy="420564"/>
          </a:xfrm>
          <a:prstGeom prst="rect">
            <a:avLst/>
          </a:prstGeom>
          <a:noFill/>
          <a:ln>
            <a:noFill/>
          </a:ln>
          <a:effectLst>
            <a:softEdge rad="63500"/>
          </a:effectLst>
        </p:spPr>
        <p:txBody>
          <a:bodyPr anchor="ctr">
            <a:spAutoFit/>
          </a:bodyPr>
          <a:lstStyle/>
          <a:p>
            <a:pPr algn="ctr">
              <a:defRPr/>
            </a:pPr>
            <a:r>
              <a:rPr lang="en-US" sz="2133" b="1" dirty="0">
                <a:solidFill>
                  <a:srgbClr val="6C1A00"/>
                </a:solidFill>
                <a:latin typeface="+mj-lt"/>
                <a:ea typeface="+mj-ea"/>
                <a:cs typeface="+mj-cs"/>
              </a:rPr>
              <a:t>Unified Technical Tracking And Augmentation Management System (</a:t>
            </a:r>
            <a:r>
              <a:rPr lang="en-IN" altLang="ko-KR" sz="2133" b="1" dirty="0">
                <a:solidFill>
                  <a:srgbClr val="6C1A00"/>
                </a:solidFill>
                <a:latin typeface="+mj-lt"/>
                <a:ea typeface="+mj-ea"/>
                <a:cs typeface="+mj-cs"/>
              </a:rPr>
              <a:t>UTTAM)</a:t>
            </a:r>
          </a:p>
        </p:txBody>
      </p:sp>
      <p:pic>
        <p:nvPicPr>
          <p:cNvPr id="4" name="Picture 3">
            <a:extLst>
              <a:ext uri="{FF2B5EF4-FFF2-40B4-BE49-F238E27FC236}">
                <a16:creationId xmlns:a16="http://schemas.microsoft.com/office/drawing/2014/main" id="{BE5577E2-ACFF-278A-92D0-7F179EE39F06}"/>
              </a:ext>
            </a:extLst>
          </p:cNvPr>
          <p:cNvPicPr>
            <a:picLocks noChangeAspect="1"/>
          </p:cNvPicPr>
          <p:nvPr/>
        </p:nvPicPr>
        <p:blipFill>
          <a:blip r:embed="rId3"/>
          <a:stretch>
            <a:fillRect/>
          </a:stretch>
        </p:blipFill>
        <p:spPr>
          <a:xfrm>
            <a:off x="6096001" y="893234"/>
            <a:ext cx="5780617" cy="3839633"/>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C2D5683B-9081-B19D-7FD8-8053A779E111}"/>
              </a:ext>
            </a:extLst>
          </p:cNvPr>
          <p:cNvPicPr>
            <a:picLocks noChangeAspect="1"/>
          </p:cNvPicPr>
          <p:nvPr/>
        </p:nvPicPr>
        <p:blipFill>
          <a:blip r:embed="rId4"/>
          <a:stretch>
            <a:fillRect/>
          </a:stretch>
        </p:blipFill>
        <p:spPr>
          <a:xfrm>
            <a:off x="258234" y="893234"/>
            <a:ext cx="5837767" cy="3839633"/>
          </a:xfrm>
          <a:prstGeom prst="rect">
            <a:avLst/>
          </a:prstGeom>
          <a:ln>
            <a:noFill/>
          </a:ln>
          <a:effectLst>
            <a:outerShdw blurRad="292100" dist="139700" dir="2700000" algn="tl" rotWithShape="0">
              <a:srgbClr val="333333">
                <a:alpha val="65000"/>
              </a:srgbClr>
            </a:outerShdw>
          </a:effectLst>
        </p:spPr>
      </p:pic>
      <p:sp>
        <p:nvSpPr>
          <p:cNvPr id="130056" name="TextBox 8">
            <a:extLst>
              <a:ext uri="{FF2B5EF4-FFF2-40B4-BE49-F238E27FC236}">
                <a16:creationId xmlns:a16="http://schemas.microsoft.com/office/drawing/2014/main" id="{587F98FC-66E1-B9F3-23CC-7E20F2099ED1}"/>
              </a:ext>
            </a:extLst>
          </p:cNvPr>
          <p:cNvSpPr txBox="1">
            <a:spLocks noChangeArrowheads="1"/>
          </p:cNvSpPr>
          <p:nvPr/>
        </p:nvSpPr>
        <p:spPr bwMode="auto">
          <a:xfrm>
            <a:off x="258233" y="4866217"/>
            <a:ext cx="1161838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tahom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ahoma" panose="020B0604030504040204" pitchFamily="34" charset="0"/>
              </a:defRPr>
            </a:lvl9pPr>
          </a:lstStyle>
          <a:p>
            <a:pPr algn="just">
              <a:spcBef>
                <a:spcPct val="0"/>
              </a:spcBef>
              <a:buFontTx/>
              <a:buNone/>
            </a:pPr>
            <a:r>
              <a:rPr lang="en-US" altLang="en-US" sz="2400" b="1" u="sng">
                <a:latin typeface="Times New Roman" panose="02020603050405020304" pitchFamily="18" charset="0"/>
                <a:cs typeface="Times New Roman" panose="02020603050405020304" pitchFamily="18" charset="0"/>
              </a:rPr>
              <a:t>UTTAM (Unified Technical Tracking &amp; Augmentation Management)</a:t>
            </a:r>
            <a:r>
              <a:rPr lang="en-US" altLang="en-US" sz="2400">
                <a:latin typeface="Times New Roman" panose="02020603050405020304" pitchFamily="18" charset="0"/>
                <a:cs typeface="Times New Roman" panose="02020603050405020304" pitchFamily="18" charset="0"/>
              </a:rPr>
              <a:t> portal for physical, financial &amp; quality test monitoring of FDR works launched on 16.08.2022 by Hon’ble Dy Chief Minister of Uttar Pradesh Sri. Keshav Prasad Maurya Ji. In presence of Hon’ble MoS Rural Development Smt. Vijay Laxmi Gautam Ji, Sri Manoj Kumar Singh (IAS), APC(GoUP) &amp; Dr. Ashish Goel (IAS), Additional Secretary (MoRD, GoI &amp; DG-NRIDA.</a:t>
            </a:r>
            <a:endParaRPr lang="en-IN" altLang="en-US" sz="2400">
              <a:latin typeface="Times New Roman" panose="02020603050405020304" pitchFamily="18" charset="0"/>
              <a:cs typeface="Times New Roman" panose="02020603050405020304"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C:\Users\hello\Documents\ACS Sir PPT 24 May 20222.png">
            <a:extLst>
              <a:ext uri="{FF2B5EF4-FFF2-40B4-BE49-F238E27FC236}">
                <a16:creationId xmlns:a16="http://schemas.microsoft.com/office/drawing/2014/main" id="{9BC044BE-6AA6-37D7-3ACB-FD4ADFA5AE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6684EEF-108A-6E87-23B8-8970AF80EFCB}"/>
              </a:ext>
            </a:extLst>
          </p:cNvPr>
          <p:cNvSpPr txBox="1"/>
          <p:nvPr/>
        </p:nvSpPr>
        <p:spPr>
          <a:xfrm>
            <a:off x="0" y="65060"/>
            <a:ext cx="12192000" cy="584775"/>
          </a:xfrm>
          <a:prstGeom prst="rect">
            <a:avLst/>
          </a:prstGeom>
          <a:noFill/>
          <a:ln>
            <a:noFill/>
          </a:ln>
          <a:effectLst>
            <a:softEdge rad="63500"/>
          </a:effectLst>
        </p:spPr>
        <p:txBody>
          <a:bodyPr anchor="ctr">
            <a:spAutoFit/>
          </a:bodyPr>
          <a:lstStyle/>
          <a:p>
            <a:pPr algn="ctr">
              <a:defRPr/>
            </a:pPr>
            <a:r>
              <a:rPr lang="en-IN" altLang="ko-KR" sz="3200" b="1" dirty="0">
                <a:solidFill>
                  <a:srgbClr val="6C1A00"/>
                </a:solidFill>
                <a:latin typeface="+mj-lt"/>
                <a:ea typeface="+mj-ea"/>
                <a:cs typeface="+mj-cs"/>
              </a:rPr>
              <a:t>UTTAM Portal Work Flow</a:t>
            </a:r>
          </a:p>
        </p:txBody>
      </p:sp>
      <p:graphicFrame>
        <p:nvGraphicFramePr>
          <p:cNvPr id="3" name="Diagram 2">
            <a:extLst>
              <a:ext uri="{FF2B5EF4-FFF2-40B4-BE49-F238E27FC236}">
                <a16:creationId xmlns:a16="http://schemas.microsoft.com/office/drawing/2014/main" id="{0FB78E5F-6ED7-8175-D86F-ED4106362F6B}"/>
              </a:ext>
            </a:extLst>
          </p:cNvPr>
          <p:cNvGraphicFramePr/>
          <p:nvPr/>
        </p:nvGraphicFramePr>
        <p:xfrm>
          <a:off x="143339" y="1028734"/>
          <a:ext cx="11905323" cy="55896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C:\Users\hello\Documents\ACS Sir PPT 24 May 20222.png">
            <a:extLst>
              <a:ext uri="{FF2B5EF4-FFF2-40B4-BE49-F238E27FC236}">
                <a16:creationId xmlns:a16="http://schemas.microsoft.com/office/drawing/2014/main" id="{295AF1E2-8080-506E-0ADB-C0BDD45342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FD2D9CC-730A-10FE-1584-B6C0F2283CA1}"/>
              </a:ext>
            </a:extLst>
          </p:cNvPr>
          <p:cNvSpPr txBox="1"/>
          <p:nvPr/>
        </p:nvSpPr>
        <p:spPr>
          <a:xfrm>
            <a:off x="0" y="65060"/>
            <a:ext cx="12192000" cy="584775"/>
          </a:xfrm>
          <a:prstGeom prst="rect">
            <a:avLst/>
          </a:prstGeom>
          <a:noFill/>
          <a:ln>
            <a:noFill/>
          </a:ln>
          <a:effectLst>
            <a:softEdge rad="63500"/>
          </a:effectLst>
        </p:spPr>
        <p:txBody>
          <a:bodyPr anchor="ctr">
            <a:spAutoFit/>
          </a:bodyPr>
          <a:lstStyle/>
          <a:p>
            <a:pPr algn="ctr">
              <a:defRPr/>
            </a:pPr>
            <a:r>
              <a:rPr lang="en-IN" altLang="ko-KR" sz="3200" b="1" dirty="0">
                <a:solidFill>
                  <a:srgbClr val="6C1A00"/>
                </a:solidFill>
                <a:latin typeface="+mj-lt"/>
                <a:ea typeface="+mj-ea"/>
                <a:cs typeface="+mj-cs"/>
              </a:rPr>
              <a:t>UTTAM Portal </a:t>
            </a:r>
          </a:p>
        </p:txBody>
      </p:sp>
      <p:pic>
        <p:nvPicPr>
          <p:cNvPr id="132102" name="Picture 3">
            <a:extLst>
              <a:ext uri="{FF2B5EF4-FFF2-40B4-BE49-F238E27FC236}">
                <a16:creationId xmlns:a16="http://schemas.microsoft.com/office/drawing/2014/main" id="{D45FA0F9-010A-8860-BC62-672FFC5453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134" y="1020234"/>
            <a:ext cx="5856817" cy="240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3" name="Picture 5">
            <a:extLst>
              <a:ext uri="{FF2B5EF4-FFF2-40B4-BE49-F238E27FC236}">
                <a16:creationId xmlns:a16="http://schemas.microsoft.com/office/drawing/2014/main" id="{9362D581-5320-CCE2-4E1B-DCE6D8ADBE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433" y="3687234"/>
            <a:ext cx="11796184" cy="2910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4" name="Picture 8">
            <a:extLst>
              <a:ext uri="{FF2B5EF4-FFF2-40B4-BE49-F238E27FC236}">
                <a16:creationId xmlns:a16="http://schemas.microsoft.com/office/drawing/2014/main" id="{890F8D11-EC59-B92D-4C77-E1CD5EA786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051" y="1020234"/>
            <a:ext cx="5888567" cy="240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32">
            <a:extLst>
              <a:ext uri="{FF2B5EF4-FFF2-40B4-BE49-F238E27FC236}">
                <a16:creationId xmlns:a16="http://schemas.microsoft.com/office/drawing/2014/main" id="{EA2ED5B8-E9E8-40B2-AD26-0383B6A48DAD}"/>
              </a:ext>
            </a:extLst>
          </p:cNvPr>
          <p:cNvGrpSpPr/>
          <p:nvPr/>
        </p:nvGrpSpPr>
        <p:grpSpPr>
          <a:xfrm>
            <a:off x="-4" y="-10884"/>
            <a:ext cx="12192004" cy="791060"/>
            <a:chOff x="-3" y="0"/>
            <a:chExt cx="24384006" cy="1913496"/>
          </a:xfrm>
        </p:grpSpPr>
        <p:grpSp>
          <p:nvGrpSpPr>
            <p:cNvPr id="14" name="Group 34">
              <a:extLst>
                <a:ext uri="{FF2B5EF4-FFF2-40B4-BE49-F238E27FC236}">
                  <a16:creationId xmlns:a16="http://schemas.microsoft.com/office/drawing/2014/main" id="{7E441A5F-D8B1-4E39-9FCB-85F6E73B5816}"/>
                </a:ext>
              </a:extLst>
            </p:cNvPr>
            <p:cNvGrpSpPr/>
            <p:nvPr/>
          </p:nvGrpSpPr>
          <p:grpSpPr>
            <a:xfrm>
              <a:off x="-3" y="0"/>
              <a:ext cx="24384006" cy="1278497"/>
              <a:chOff x="0" y="0"/>
              <a:chExt cx="24384004" cy="1278496"/>
            </a:xfrm>
          </p:grpSpPr>
          <p:sp>
            <p:nvSpPr>
              <p:cNvPr id="16" name="Rectangle 1">
                <a:extLst>
                  <a:ext uri="{FF2B5EF4-FFF2-40B4-BE49-F238E27FC236}">
                    <a16:creationId xmlns:a16="http://schemas.microsoft.com/office/drawing/2014/main" id="{C338F4AF-8AF2-4F20-BFCE-1A6F4208EB13}"/>
                  </a:ext>
                </a:extLst>
              </p:cNvPr>
              <p:cNvSpPr/>
              <p:nvPr/>
            </p:nvSpPr>
            <p:spPr>
              <a:xfrm>
                <a:off x="-1" y="25401"/>
                <a:ext cx="13367661" cy="12192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9419" y="21600"/>
                    </a:lnTo>
                    <a:lnTo>
                      <a:pt x="0" y="21000"/>
                    </a:lnTo>
                    <a:lnTo>
                      <a:pt x="0" y="0"/>
                    </a:lnTo>
                    <a:close/>
                  </a:path>
                </a:pathLst>
              </a:custGeom>
              <a:solidFill>
                <a:srgbClr val="FFC000"/>
              </a:solidFill>
              <a:ln w="12700" cap="flat">
                <a:noFill/>
                <a:miter lim="400000"/>
              </a:ln>
              <a:effectLst>
                <a:outerShdw blurRad="50800" dist="38100" dir="2700000" rotWithShape="0">
                  <a:srgbClr val="000000">
                    <a:alpha val="40000"/>
                  </a:srgbClr>
                </a:outerShdw>
              </a:effectLst>
            </p:spPr>
            <p:txBody>
              <a:bodyPr wrap="square" lIns="0" tIns="0" rIns="0" bIns="0" numCol="1" anchor="ctr">
                <a:noAutofit/>
              </a:bodyPr>
              <a:lstStyle/>
              <a:p>
                <a:pPr defTabSz="1828800">
                  <a:defRPr sz="3600">
                    <a:solidFill>
                      <a:srgbClr val="FFFFFF"/>
                    </a:solidFill>
                    <a:latin typeface="Calibri"/>
                    <a:ea typeface="Calibri"/>
                    <a:cs typeface="Calibri"/>
                    <a:sym typeface="Calibri"/>
                  </a:defRPr>
                </a:pPr>
                <a:r>
                  <a:rPr lang="en-US" sz="2200" b="1" dirty="0">
                    <a:solidFill>
                      <a:sysClr val="windowText" lastClr="000000"/>
                    </a:solidFill>
                    <a:latin typeface="Calibri (Body)"/>
                  </a:rPr>
                  <a:t> Actual Performance of FDR</a:t>
                </a:r>
              </a:p>
            </p:txBody>
          </p:sp>
          <p:sp>
            <p:nvSpPr>
              <p:cNvPr id="17" name="Rectangle 3">
                <a:extLst>
                  <a:ext uri="{FF2B5EF4-FFF2-40B4-BE49-F238E27FC236}">
                    <a16:creationId xmlns:a16="http://schemas.microsoft.com/office/drawing/2014/main" id="{C3CBBE72-A248-470E-A6A4-74BD46A0503B}"/>
                  </a:ext>
                </a:extLst>
              </p:cNvPr>
              <p:cNvSpPr/>
              <p:nvPr/>
            </p:nvSpPr>
            <p:spPr>
              <a:xfrm>
                <a:off x="14544814" y="25399"/>
                <a:ext cx="9839191" cy="609605"/>
              </a:xfrm>
              <a:custGeom>
                <a:avLst/>
                <a:gdLst/>
                <a:ahLst/>
                <a:cxnLst>
                  <a:cxn ang="0">
                    <a:pos x="wd2" y="hd2"/>
                  </a:cxn>
                  <a:cxn ang="5400000">
                    <a:pos x="wd2" y="hd2"/>
                  </a:cxn>
                  <a:cxn ang="10800000">
                    <a:pos x="wd2" y="hd2"/>
                  </a:cxn>
                  <a:cxn ang="16200000">
                    <a:pos x="wd2" y="hd2"/>
                  </a:cxn>
                </a:cxnLst>
                <a:rect l="0" t="0" r="r" b="b"/>
                <a:pathLst>
                  <a:path w="21600" h="21600" extrusionOk="0">
                    <a:moveTo>
                      <a:pt x="1119" y="0"/>
                    </a:moveTo>
                    <a:lnTo>
                      <a:pt x="21600" y="0"/>
                    </a:lnTo>
                    <a:lnTo>
                      <a:pt x="21600" y="21600"/>
                    </a:lnTo>
                    <a:lnTo>
                      <a:pt x="0" y="19101"/>
                    </a:lnTo>
                    <a:lnTo>
                      <a:pt x="1119" y="0"/>
                    </a:lnTo>
                    <a:close/>
                  </a:path>
                </a:pathLst>
              </a:custGeom>
              <a:solidFill>
                <a:srgbClr val="A6A6A6"/>
              </a:solidFill>
              <a:ln w="12700" cap="flat">
                <a:noFill/>
                <a:miter lim="400000"/>
              </a:ln>
              <a:effectLst/>
            </p:spPr>
            <p:txBody>
              <a:bodyPr wrap="square" lIns="0" tIns="0" rIns="0" bIns="0" numCol="1" anchor="ctr">
                <a:noAutofit/>
              </a:bodyPr>
              <a:lstStyle/>
              <a:p>
                <a:pPr defTabSz="1828800">
                  <a:defRPr sz="3600">
                    <a:solidFill>
                      <a:srgbClr val="FFFFFF"/>
                    </a:solidFill>
                    <a:latin typeface="Calibri"/>
                    <a:ea typeface="Calibri"/>
                    <a:cs typeface="Calibri"/>
                    <a:sym typeface="Calibri"/>
                  </a:defRPr>
                </a:pPr>
                <a:endParaRPr dirty="0"/>
              </a:p>
            </p:txBody>
          </p:sp>
          <p:sp>
            <p:nvSpPr>
              <p:cNvPr id="18" name="Rectangle 1">
                <a:extLst>
                  <a:ext uri="{FF2B5EF4-FFF2-40B4-BE49-F238E27FC236}">
                    <a16:creationId xmlns:a16="http://schemas.microsoft.com/office/drawing/2014/main" id="{E1A897CE-3228-44B3-AE31-ACC80E55F736}"/>
                  </a:ext>
                </a:extLst>
              </p:cNvPr>
              <p:cNvSpPr/>
              <p:nvPr/>
            </p:nvSpPr>
            <p:spPr>
              <a:xfrm>
                <a:off x="12501078" y="0"/>
                <a:ext cx="2621313" cy="1278497"/>
              </a:xfrm>
              <a:custGeom>
                <a:avLst/>
                <a:gdLst/>
                <a:ahLst/>
                <a:cxnLst>
                  <a:cxn ang="0">
                    <a:pos x="wd2" y="hd2"/>
                  </a:cxn>
                  <a:cxn ang="5400000">
                    <a:pos x="wd2" y="hd2"/>
                  </a:cxn>
                  <a:cxn ang="10800000">
                    <a:pos x="wd2" y="hd2"/>
                  </a:cxn>
                  <a:cxn ang="16200000">
                    <a:pos x="wd2" y="hd2"/>
                  </a:cxn>
                </a:cxnLst>
                <a:rect l="0" t="0" r="r" b="b"/>
                <a:pathLst>
                  <a:path w="21600" h="21600" extrusionOk="0">
                    <a:moveTo>
                      <a:pt x="11750" y="0"/>
                    </a:moveTo>
                    <a:lnTo>
                      <a:pt x="21600" y="106"/>
                    </a:lnTo>
                    <a:lnTo>
                      <a:pt x="10416" y="21600"/>
                    </a:lnTo>
                    <a:lnTo>
                      <a:pt x="0" y="21301"/>
                    </a:lnTo>
                    <a:lnTo>
                      <a:pt x="11750" y="0"/>
                    </a:lnTo>
                    <a:close/>
                  </a:path>
                </a:pathLst>
              </a:custGeom>
              <a:solidFill>
                <a:srgbClr val="FFC000"/>
              </a:solidFill>
              <a:ln w="12700" cap="flat">
                <a:noFill/>
                <a:miter lim="400000"/>
              </a:ln>
              <a:effectLst>
                <a:outerShdw blurRad="50800" dist="38100" dir="2700000" rotWithShape="0">
                  <a:srgbClr val="000000">
                    <a:alpha val="40000"/>
                  </a:srgbClr>
                </a:outerShdw>
              </a:effectLst>
            </p:spPr>
            <p:txBody>
              <a:bodyPr wrap="square" lIns="0" tIns="0" rIns="0" bIns="0" numCol="1" anchor="ctr">
                <a:noAutofit/>
              </a:bodyPr>
              <a:lstStyle/>
              <a:p>
                <a:pPr defTabSz="1828800">
                  <a:defRPr sz="3600">
                    <a:solidFill>
                      <a:srgbClr val="FFFFFF"/>
                    </a:solidFill>
                    <a:latin typeface="Calibri"/>
                    <a:ea typeface="Calibri"/>
                    <a:cs typeface="Calibri"/>
                    <a:sym typeface="Calibri"/>
                  </a:defRPr>
                </a:pPr>
                <a:endParaRPr dirty="0"/>
              </a:p>
            </p:txBody>
          </p:sp>
        </p:grpSp>
        <p:pic>
          <p:nvPicPr>
            <p:cNvPr id="15" name="Picture 35" descr="Picture 35">
              <a:extLst>
                <a:ext uri="{FF2B5EF4-FFF2-40B4-BE49-F238E27FC236}">
                  <a16:creationId xmlns:a16="http://schemas.microsoft.com/office/drawing/2014/main" id="{7AF2974A-59DE-4F6B-866A-F8BFEAB6E925}"/>
                </a:ext>
              </a:extLst>
            </p:cNvPr>
            <p:cNvPicPr>
              <a:picLocks noChangeAspect="1"/>
            </p:cNvPicPr>
            <p:nvPr/>
          </p:nvPicPr>
          <p:blipFill>
            <a:blip r:embed="rId6"/>
            <a:stretch>
              <a:fillRect/>
            </a:stretch>
          </p:blipFill>
          <p:spPr>
            <a:xfrm>
              <a:off x="20349031" y="635000"/>
              <a:ext cx="3963104" cy="1278496"/>
            </a:xfrm>
            <a:prstGeom prst="rect">
              <a:avLst/>
            </a:prstGeom>
            <a:ln w="12700" cap="flat">
              <a:noFill/>
              <a:miter lim="400000"/>
            </a:ln>
            <a:effectLst/>
          </p:spPr>
        </p:pic>
      </p:grpSp>
      <p:pic>
        <p:nvPicPr>
          <p:cNvPr id="2" name="Agra Completed road">
            <a:hlinkClick r:id="" action="ppaction://media"/>
            <a:extLst>
              <a:ext uri="{FF2B5EF4-FFF2-40B4-BE49-F238E27FC236}">
                <a16:creationId xmlns:a16="http://schemas.microsoft.com/office/drawing/2014/main" id="{76D7390E-0080-4D01-87DC-72F43C2215E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14400" y="649736"/>
            <a:ext cx="5651261" cy="5078507"/>
          </a:xfrm>
          <a:prstGeom prst="rect">
            <a:avLst/>
          </a:prstGeom>
        </p:spPr>
      </p:pic>
      <p:sp>
        <p:nvSpPr>
          <p:cNvPr id="3" name="TextBox 2">
            <a:extLst>
              <a:ext uri="{FF2B5EF4-FFF2-40B4-BE49-F238E27FC236}">
                <a16:creationId xmlns:a16="http://schemas.microsoft.com/office/drawing/2014/main" id="{1518C5F9-9962-4C2C-8EE2-579BF194CC13}"/>
              </a:ext>
            </a:extLst>
          </p:cNvPr>
          <p:cNvSpPr txBox="1"/>
          <p:nvPr/>
        </p:nvSpPr>
        <p:spPr>
          <a:xfrm>
            <a:off x="2026024" y="6266329"/>
            <a:ext cx="1566583" cy="369332"/>
          </a:xfrm>
          <a:prstGeom prst="rect">
            <a:avLst/>
          </a:prstGeom>
          <a:noFill/>
        </p:spPr>
        <p:txBody>
          <a:bodyPr wrap="none" rtlCol="0">
            <a:spAutoFit/>
          </a:bodyPr>
          <a:lstStyle/>
          <a:p>
            <a:r>
              <a:rPr lang="en-US" dirty="0"/>
              <a:t>Agra FDR Road</a:t>
            </a:r>
            <a:endParaRPr lang="en-IN" dirty="0"/>
          </a:p>
        </p:txBody>
      </p:sp>
      <p:pic>
        <p:nvPicPr>
          <p:cNvPr id="4" name="Chitrakoot state highway diverted traffic on FDR">
            <a:hlinkClick r:id="" action="ppaction://media"/>
            <a:extLst>
              <a:ext uri="{FF2B5EF4-FFF2-40B4-BE49-F238E27FC236}">
                <a16:creationId xmlns:a16="http://schemas.microsoft.com/office/drawing/2014/main" id="{9195A810-487C-4829-A9D1-D0B7B4780249}"/>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326341" y="293957"/>
            <a:ext cx="4329991" cy="5773321"/>
          </a:xfrm>
          <a:prstGeom prst="rect">
            <a:avLst/>
          </a:prstGeom>
        </p:spPr>
      </p:pic>
      <p:sp>
        <p:nvSpPr>
          <p:cNvPr id="5" name="TextBox 4">
            <a:extLst>
              <a:ext uri="{FF2B5EF4-FFF2-40B4-BE49-F238E27FC236}">
                <a16:creationId xmlns:a16="http://schemas.microsoft.com/office/drawing/2014/main" id="{5B9D05CB-B402-41C6-85FC-B80AEAC064A8}"/>
              </a:ext>
            </a:extLst>
          </p:cNvPr>
          <p:cNvSpPr txBox="1"/>
          <p:nvPr/>
        </p:nvSpPr>
        <p:spPr>
          <a:xfrm>
            <a:off x="5710519" y="6406313"/>
            <a:ext cx="6619889" cy="400110"/>
          </a:xfrm>
          <a:prstGeom prst="rect">
            <a:avLst/>
          </a:prstGeom>
          <a:noFill/>
        </p:spPr>
        <p:txBody>
          <a:bodyPr wrap="none" rtlCol="0">
            <a:spAutoFit/>
          </a:bodyPr>
          <a:lstStyle/>
          <a:p>
            <a:r>
              <a:rPr lang="en-US" sz="2000" dirty="0"/>
              <a:t>Traffic Diverted to FDR Road at </a:t>
            </a:r>
            <a:r>
              <a:rPr lang="en-US" sz="2000" dirty="0" err="1"/>
              <a:t>Chitrakoot</a:t>
            </a:r>
            <a:r>
              <a:rPr lang="en-US" sz="2000" dirty="0"/>
              <a:t> from State Highway</a:t>
            </a:r>
            <a:endParaRPr lang="en-IN" sz="2000" dirty="0"/>
          </a:p>
        </p:txBody>
      </p:sp>
    </p:spTree>
    <p:extLst>
      <p:ext uri="{BB962C8B-B14F-4D97-AF65-F5344CB8AC3E}">
        <p14:creationId xmlns:p14="http://schemas.microsoft.com/office/powerpoint/2010/main" val="16139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7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66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57166"/>
            <a:ext cx="10058400" cy="785818"/>
          </a:xfrm>
        </p:spPr>
        <p:txBody>
          <a:bodyPr>
            <a:normAutofit/>
          </a:bodyPr>
          <a:lstStyle/>
          <a:p>
            <a:pPr algn="ctr"/>
            <a:r>
              <a:rPr lang="en-IN" sz="4400" dirty="0">
                <a:solidFill>
                  <a:srgbClr val="FF0000"/>
                </a:solidFill>
              </a:rPr>
              <a:t>Contract Management</a:t>
            </a:r>
          </a:p>
        </p:txBody>
      </p:sp>
      <p:sp>
        <p:nvSpPr>
          <p:cNvPr id="3" name="Content Placeholder 2"/>
          <p:cNvSpPr>
            <a:spLocks noGrp="1"/>
          </p:cNvSpPr>
          <p:nvPr>
            <p:ph idx="1"/>
          </p:nvPr>
        </p:nvSpPr>
        <p:spPr/>
        <p:txBody>
          <a:bodyPr>
            <a:normAutofit/>
          </a:bodyPr>
          <a:lstStyle/>
          <a:p>
            <a:pPr marL="457200" indent="-457200">
              <a:buFont typeface="Arial" pitchFamily="34" charset="0"/>
              <a:buChar char="•"/>
            </a:pPr>
            <a:r>
              <a:rPr lang="en-IN" sz="3200" dirty="0">
                <a:solidFill>
                  <a:srgbClr val="002060"/>
                </a:solidFill>
              </a:rPr>
              <a:t>Work Program</a:t>
            </a:r>
          </a:p>
          <a:p>
            <a:pPr marL="457200" indent="-457200">
              <a:buFont typeface="Arial" pitchFamily="34" charset="0"/>
              <a:buChar char="•"/>
            </a:pPr>
            <a:r>
              <a:rPr lang="en-IN" sz="3200" dirty="0">
                <a:solidFill>
                  <a:srgbClr val="002060"/>
                </a:solidFill>
              </a:rPr>
              <a:t>Insurance of man , machine , material and others</a:t>
            </a:r>
          </a:p>
          <a:p>
            <a:pPr marL="457200" indent="-457200">
              <a:buFont typeface="Arial" pitchFamily="34" charset="0"/>
              <a:buChar char="•"/>
            </a:pPr>
            <a:r>
              <a:rPr lang="en-IN" sz="3200" dirty="0">
                <a:solidFill>
                  <a:srgbClr val="002060"/>
                </a:solidFill>
              </a:rPr>
              <a:t>Mile stone and its achievement</a:t>
            </a:r>
          </a:p>
          <a:p>
            <a:pPr marL="457200" indent="-457200">
              <a:buFont typeface="Arial" pitchFamily="34" charset="0"/>
              <a:buChar char="•"/>
            </a:pPr>
            <a:r>
              <a:rPr lang="en-IN" sz="3200" dirty="0">
                <a:solidFill>
                  <a:srgbClr val="002060"/>
                </a:solidFill>
              </a:rPr>
              <a:t>Imposing Liquidity damage  </a:t>
            </a:r>
          </a:p>
          <a:p>
            <a:pPr marL="457200" indent="-457200">
              <a:buFont typeface="Arial" pitchFamily="34" charset="0"/>
              <a:buChar char="•"/>
            </a:pPr>
            <a:r>
              <a:rPr lang="en-IN" sz="3200" dirty="0">
                <a:solidFill>
                  <a:srgbClr val="002060"/>
                </a:solidFill>
              </a:rPr>
              <a:t>Billing by contractor</a:t>
            </a:r>
          </a:p>
          <a:p>
            <a:pPr marL="457200" indent="-457200">
              <a:buFont typeface="Arial" pitchFamily="34" charset="0"/>
              <a:buChar char="•"/>
            </a:pPr>
            <a:r>
              <a:rPr lang="en-IN" sz="3200" dirty="0">
                <a:solidFill>
                  <a:srgbClr val="002060"/>
                </a:solidFill>
              </a:rPr>
              <a:t>Completion and financial closure</a:t>
            </a:r>
          </a:p>
          <a:p>
            <a:pPr marL="457200" indent="-457200">
              <a:buFont typeface="Wingdings" pitchFamily="2" charset="2"/>
              <a:buChar char="Ø"/>
            </a:pPr>
            <a:endParaRPr lang="en-IN" sz="28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E30365-C304-5A7A-8ACA-73BCDBB78A2B}"/>
              </a:ext>
            </a:extLst>
          </p:cNvPr>
          <p:cNvPicPr>
            <a:picLocks noChangeAspect="1"/>
          </p:cNvPicPr>
          <p:nvPr/>
        </p:nvPicPr>
        <p:blipFill>
          <a:blip r:embed="rId2" cstate="print">
            <a:alphaModFix amt="35000"/>
            <a:extLst>
              <a:ext uri="{28A0092B-C50C-407E-A947-70E740481C1C}">
                <a14:useLocalDpi xmlns:a14="http://schemas.microsoft.com/office/drawing/2010/main" val="0"/>
              </a:ext>
            </a:extLst>
          </a:blip>
          <a:stretch>
            <a:fillRect/>
          </a:stretch>
        </p:blipFill>
        <p:spPr>
          <a:xfrm>
            <a:off x="178769" y="312372"/>
            <a:ext cx="11881320" cy="6034500"/>
          </a:xfrm>
          <a:prstGeom prst="rect">
            <a:avLst/>
          </a:prstGeom>
          <a:ln>
            <a:noFill/>
          </a:ln>
          <a:effectLst>
            <a:softEdge rad="112500"/>
          </a:effectLst>
        </p:spPr>
      </p:pic>
      <p:sp>
        <p:nvSpPr>
          <p:cNvPr id="5" name="Rectangle 4"/>
          <p:cNvSpPr/>
          <p:nvPr/>
        </p:nvSpPr>
        <p:spPr>
          <a:xfrm>
            <a:off x="23429" y="3404492"/>
            <a:ext cx="12192000" cy="2923877"/>
          </a:xfrm>
          <a:prstGeom prst="rect">
            <a:avLst/>
          </a:prstGeom>
        </p:spPr>
        <p:txBody>
          <a:bodyPr wrap="square">
            <a:spAutoFit/>
          </a:bodyPr>
          <a:lstStyle/>
          <a:p>
            <a:pPr algn="ctr"/>
            <a:r>
              <a:rPr lang="en-IN" sz="18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THANKS</a:t>
            </a:r>
            <a:endParaRPr lang="en-US" sz="18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D284DE8F-9A2D-4B5B-C858-5120D138BD60}"/>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04007" y="6180451"/>
            <a:ext cx="1536171" cy="920905"/>
          </a:xfrm>
          <a:prstGeom prst="rect">
            <a:avLst/>
          </a:prstGeom>
        </p:spPr>
      </p:pic>
      <p:sp>
        <p:nvSpPr>
          <p:cNvPr id="12" name="Rectangle 11">
            <a:extLst>
              <a:ext uri="{FF2B5EF4-FFF2-40B4-BE49-F238E27FC236}">
                <a16:creationId xmlns:a16="http://schemas.microsoft.com/office/drawing/2014/main" id="{AC43976E-0D0A-2F2F-6E7C-4C55115B1487}"/>
              </a:ext>
            </a:extLst>
          </p:cNvPr>
          <p:cNvSpPr/>
          <p:nvPr/>
        </p:nvSpPr>
        <p:spPr>
          <a:xfrm>
            <a:off x="10644167" y="6437451"/>
            <a:ext cx="1536171" cy="318100"/>
          </a:xfrm>
          <a:prstGeom prst="rect">
            <a:avLst/>
          </a:prstGeom>
        </p:spPr>
        <p:txBody>
          <a:bodyPr wrap="square">
            <a:spAutoFit/>
          </a:bodyPr>
          <a:lstStyle/>
          <a:p>
            <a:pPr algn="ctr"/>
            <a:r>
              <a:rPr lang="en-IN" altLang="ko-KR" sz="1467" b="1" dirty="0">
                <a:solidFill>
                  <a:srgbClr val="002060"/>
                </a:solidFill>
                <a:latin typeface="Times New Roman" panose="02020603050405020304" pitchFamily="18" charset="0"/>
                <a:ea typeface="+mj-ea"/>
                <a:cs typeface="Times New Roman" panose="02020603050405020304" pitchFamily="18" charset="0"/>
              </a:rPr>
              <a:t>@ UPRuralDev</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txBox="1">
            <a:spLocks/>
          </p:cNvSpPr>
          <p:nvPr/>
        </p:nvSpPr>
        <p:spPr>
          <a:xfrm>
            <a:off x="2166910" y="1785926"/>
            <a:ext cx="8001056" cy="4714908"/>
          </a:xfrm>
          <a:prstGeom prst="rect">
            <a:avLst/>
          </a:prstGeom>
        </p:spPr>
        <p:txBody>
          <a:bodyPr vert="horz" lIns="91440" tIns="45720" rIns="91440" bIns="45720" rtlCol="0">
            <a:normAutofit/>
          </a:bodyPr>
          <a:lstStyle/>
          <a:p>
            <a:pPr marL="717550" lvl="1" indent="-354013" algn="just">
              <a:spcBef>
                <a:spcPct val="20000"/>
              </a:spcBef>
              <a:buFont typeface="Arial" pitchFamily="34" charset="0"/>
              <a:buChar char="•"/>
            </a:pPr>
            <a:endParaRPr lang="en-IN" sz="3200" dirty="0"/>
          </a:p>
        </p:txBody>
      </p:sp>
      <p:pic>
        <p:nvPicPr>
          <p:cNvPr id="4" name="Picture 2" descr="C:\Users\hello\Documents\ACS Sir PPT 24 May 20222.png">
            <a:extLst>
              <a:ext uri="{FF2B5EF4-FFF2-40B4-BE49-F238E27FC236}">
                <a16:creationId xmlns:a16="http://schemas.microsoft.com/office/drawing/2014/main" id="{323C751B-F5FF-246D-A898-767D244614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199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DB17364-8707-5335-F33C-D5E4FC3B9B1C}"/>
              </a:ext>
            </a:extLst>
          </p:cNvPr>
          <p:cNvSpPr txBox="1"/>
          <p:nvPr/>
        </p:nvSpPr>
        <p:spPr>
          <a:xfrm>
            <a:off x="0" y="8183"/>
            <a:ext cx="12192000" cy="461665"/>
          </a:xfrm>
          <a:prstGeom prst="rect">
            <a:avLst/>
          </a:prstGeom>
          <a:noFill/>
          <a:ln>
            <a:noFill/>
          </a:ln>
          <a:effectLst>
            <a:softEdge rad="63500"/>
          </a:effectLst>
        </p:spPr>
        <p:txBody>
          <a:bodyPr wrap="square" anchor="ctr">
            <a:spAutoFit/>
          </a:bodyPr>
          <a:lstStyle/>
          <a:p>
            <a:pPr marL="0" lvl="1" indent="-536575" algn="ctr">
              <a:defRPr/>
            </a:pPr>
            <a:r>
              <a:rPr lang="en-IN" sz="2400" b="1" dirty="0" err="1">
                <a:solidFill>
                  <a:srgbClr val="6C1A00"/>
                </a:solidFill>
                <a:latin typeface="+mj-lt"/>
                <a:ea typeface="+mj-ea"/>
                <a:cs typeface="+mj-cs"/>
              </a:rPr>
              <a:t>MoRTH</a:t>
            </a:r>
            <a:r>
              <a:rPr lang="en-IN" sz="2400" b="1" dirty="0">
                <a:solidFill>
                  <a:srgbClr val="6C1A00"/>
                </a:solidFill>
                <a:latin typeface="+mj-lt"/>
                <a:ea typeface="+mj-ea"/>
                <a:cs typeface="+mj-cs"/>
              </a:rPr>
              <a:t> File No. RW/NH-33044/18/2020-S&amp;R (P&amp;B) dated 14.12.2020</a:t>
            </a:r>
          </a:p>
        </p:txBody>
      </p:sp>
      <p:graphicFrame>
        <p:nvGraphicFramePr>
          <p:cNvPr id="2" name="Diagram 1">
            <a:extLst>
              <a:ext uri="{FF2B5EF4-FFF2-40B4-BE49-F238E27FC236}">
                <a16:creationId xmlns:a16="http://schemas.microsoft.com/office/drawing/2014/main" id="{CF4D4037-4348-081A-3616-D2D0ADFF23AF}"/>
              </a:ext>
            </a:extLst>
          </p:cNvPr>
          <p:cNvGraphicFramePr/>
          <p:nvPr>
            <p:extLst>
              <p:ext uri="{D42A27DB-BD31-4B8C-83A1-F6EECF244321}">
                <p14:modId xmlns:p14="http://schemas.microsoft.com/office/powerpoint/2010/main" val="1987214281"/>
              </p:ext>
            </p:extLst>
          </p:nvPr>
        </p:nvGraphicFramePr>
        <p:xfrm>
          <a:off x="113673" y="692695"/>
          <a:ext cx="11964652" cy="56191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359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txBox="1">
            <a:spLocks/>
          </p:cNvSpPr>
          <p:nvPr/>
        </p:nvSpPr>
        <p:spPr>
          <a:xfrm>
            <a:off x="2166910" y="1785926"/>
            <a:ext cx="8001056" cy="4714908"/>
          </a:xfrm>
          <a:prstGeom prst="rect">
            <a:avLst/>
          </a:prstGeom>
        </p:spPr>
        <p:txBody>
          <a:bodyPr vert="horz" lIns="91440" tIns="45720" rIns="91440" bIns="45720" rtlCol="0">
            <a:normAutofit/>
          </a:bodyPr>
          <a:lstStyle/>
          <a:p>
            <a:pPr marL="717550" lvl="1" indent="-354013" algn="just">
              <a:spcBef>
                <a:spcPct val="20000"/>
              </a:spcBef>
              <a:buFont typeface="Arial" pitchFamily="34" charset="0"/>
              <a:buChar char="•"/>
            </a:pPr>
            <a:endParaRPr lang="en-IN" sz="3200" dirty="0"/>
          </a:p>
        </p:txBody>
      </p:sp>
      <p:pic>
        <p:nvPicPr>
          <p:cNvPr id="4" name="Picture 2" descr="C:\Users\hello\Documents\ACS Sir PPT 24 May 20222.png">
            <a:extLst>
              <a:ext uri="{FF2B5EF4-FFF2-40B4-BE49-F238E27FC236}">
                <a16:creationId xmlns:a16="http://schemas.microsoft.com/office/drawing/2014/main" id="{323C751B-F5FF-246D-A898-767D244614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199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DB17364-8707-5335-F33C-D5E4FC3B9B1C}"/>
              </a:ext>
            </a:extLst>
          </p:cNvPr>
          <p:cNvSpPr txBox="1"/>
          <p:nvPr/>
        </p:nvSpPr>
        <p:spPr>
          <a:xfrm>
            <a:off x="0" y="8183"/>
            <a:ext cx="12192000" cy="461665"/>
          </a:xfrm>
          <a:prstGeom prst="rect">
            <a:avLst/>
          </a:prstGeom>
          <a:noFill/>
          <a:ln>
            <a:noFill/>
          </a:ln>
          <a:effectLst>
            <a:softEdge rad="63500"/>
          </a:effectLst>
        </p:spPr>
        <p:txBody>
          <a:bodyPr wrap="square" anchor="ctr">
            <a:spAutoFit/>
          </a:bodyPr>
          <a:lstStyle/>
          <a:p>
            <a:pPr algn="ctr" eaLnBrk="1" fontAlgn="auto" hangingPunct="1">
              <a:spcBef>
                <a:spcPts val="0"/>
              </a:spcBef>
              <a:spcAft>
                <a:spcPts val="0"/>
              </a:spcAft>
              <a:defRPr/>
            </a:pPr>
            <a:r>
              <a:rPr lang="en-IN" altLang="ko-KR" sz="2400" b="1" dirty="0">
                <a:solidFill>
                  <a:srgbClr val="6C1A00"/>
                </a:solidFill>
                <a:latin typeface="+mj-lt"/>
                <a:ea typeface="+mj-ea"/>
                <a:cs typeface="+mj-cs"/>
              </a:rPr>
              <a:t>Commercial Chemical Stabilizer (CCS)</a:t>
            </a:r>
          </a:p>
        </p:txBody>
      </p:sp>
      <p:graphicFrame>
        <p:nvGraphicFramePr>
          <p:cNvPr id="2" name="Diagram 1">
            <a:extLst>
              <a:ext uri="{FF2B5EF4-FFF2-40B4-BE49-F238E27FC236}">
                <a16:creationId xmlns:a16="http://schemas.microsoft.com/office/drawing/2014/main" id="{CF4D4037-4348-081A-3616-D2D0ADFF23AF}"/>
              </a:ext>
            </a:extLst>
          </p:cNvPr>
          <p:cNvGraphicFramePr/>
          <p:nvPr>
            <p:extLst>
              <p:ext uri="{D42A27DB-BD31-4B8C-83A1-F6EECF244321}">
                <p14:modId xmlns:p14="http://schemas.microsoft.com/office/powerpoint/2010/main" val="319790936"/>
              </p:ext>
            </p:extLst>
          </p:nvPr>
        </p:nvGraphicFramePr>
        <p:xfrm>
          <a:off x="191343" y="8183"/>
          <a:ext cx="11809314" cy="68416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2" name="Group 11">
            <a:extLst>
              <a:ext uri="{FF2B5EF4-FFF2-40B4-BE49-F238E27FC236}">
                <a16:creationId xmlns:a16="http://schemas.microsoft.com/office/drawing/2014/main" id="{56AE59AB-83DC-EB85-C8A1-0752797ADA30}"/>
              </a:ext>
            </a:extLst>
          </p:cNvPr>
          <p:cNvGrpSpPr/>
          <p:nvPr/>
        </p:nvGrpSpPr>
        <p:grpSpPr>
          <a:xfrm>
            <a:off x="163262" y="686320"/>
            <a:ext cx="11809314" cy="743773"/>
            <a:chOff x="47" y="229133"/>
            <a:chExt cx="4569708" cy="1172299"/>
          </a:xfrm>
        </p:grpSpPr>
        <p:sp>
          <p:nvSpPr>
            <p:cNvPr id="13" name="Rectangle 12">
              <a:extLst>
                <a:ext uri="{FF2B5EF4-FFF2-40B4-BE49-F238E27FC236}">
                  <a16:creationId xmlns:a16="http://schemas.microsoft.com/office/drawing/2014/main" id="{D41ACCBD-2A6F-7D8E-A109-5226A6188F8D}"/>
                </a:ext>
              </a:extLst>
            </p:cNvPr>
            <p:cNvSpPr/>
            <p:nvPr/>
          </p:nvSpPr>
          <p:spPr>
            <a:xfrm>
              <a:off x="47" y="229133"/>
              <a:ext cx="4569708" cy="1172299"/>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TextBox 13">
              <a:extLst>
                <a:ext uri="{FF2B5EF4-FFF2-40B4-BE49-F238E27FC236}">
                  <a16:creationId xmlns:a16="http://schemas.microsoft.com/office/drawing/2014/main" id="{18706278-E8E5-1241-0301-109B3B59D5C6}"/>
                </a:ext>
              </a:extLst>
            </p:cNvPr>
            <p:cNvSpPr txBox="1"/>
            <p:nvPr/>
          </p:nvSpPr>
          <p:spPr>
            <a:xfrm>
              <a:off x="47" y="229133"/>
              <a:ext cx="4569708" cy="11722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576" tIns="93472" rIns="163576" bIns="93472" numCol="1" spcCol="1270" anchor="ctr" anchorCtr="0">
              <a:noAutofit/>
            </a:bodyPr>
            <a:lstStyle/>
            <a:p>
              <a:pPr algn="ctr" defTabSz="914400">
                <a:spcBef>
                  <a:spcPct val="20000"/>
                </a:spcBef>
                <a:defRPr/>
              </a:pPr>
              <a:r>
                <a:rPr lang="en-IN" sz="2000" dirty="0">
                  <a:solidFill>
                    <a:srgbClr val="002060"/>
                  </a:solidFill>
                </a:rPr>
                <a:t>Reference : File No. RW/NH-33044/18/2020-S&amp;R(P&amp;B) of </a:t>
              </a:r>
            </a:p>
            <a:p>
              <a:pPr algn="ctr" defTabSz="914400">
                <a:spcBef>
                  <a:spcPct val="20000"/>
                </a:spcBef>
                <a:defRPr/>
              </a:pPr>
              <a:r>
                <a:rPr lang="en-IN" sz="2000" dirty="0">
                  <a:solidFill>
                    <a:srgbClr val="002060"/>
                  </a:solidFill>
                </a:rPr>
                <a:t>Government of India, Ministry of Road Transport &amp; Highways dated 14.12.2020. </a:t>
              </a:r>
            </a:p>
          </p:txBody>
        </p:sp>
      </p:grpSp>
      <p:grpSp>
        <p:nvGrpSpPr>
          <p:cNvPr id="18" name="Group 17">
            <a:extLst>
              <a:ext uri="{FF2B5EF4-FFF2-40B4-BE49-F238E27FC236}">
                <a16:creationId xmlns:a16="http://schemas.microsoft.com/office/drawing/2014/main" id="{13402AD3-83C3-3ED5-3878-231509E8788E}"/>
              </a:ext>
            </a:extLst>
          </p:cNvPr>
          <p:cNvGrpSpPr/>
          <p:nvPr/>
        </p:nvGrpSpPr>
        <p:grpSpPr>
          <a:xfrm>
            <a:off x="163262" y="5447585"/>
            <a:ext cx="11809314" cy="743773"/>
            <a:chOff x="47" y="229133"/>
            <a:chExt cx="4569708" cy="1172299"/>
          </a:xfrm>
        </p:grpSpPr>
        <p:sp>
          <p:nvSpPr>
            <p:cNvPr id="19" name="Rectangle 18">
              <a:extLst>
                <a:ext uri="{FF2B5EF4-FFF2-40B4-BE49-F238E27FC236}">
                  <a16:creationId xmlns:a16="http://schemas.microsoft.com/office/drawing/2014/main" id="{211AC078-66C7-103A-71E6-501847AE70F6}"/>
                </a:ext>
              </a:extLst>
            </p:cNvPr>
            <p:cNvSpPr/>
            <p:nvPr/>
          </p:nvSpPr>
          <p:spPr>
            <a:xfrm>
              <a:off x="47" y="229133"/>
              <a:ext cx="4569708" cy="1172299"/>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TextBox 19">
              <a:extLst>
                <a:ext uri="{FF2B5EF4-FFF2-40B4-BE49-F238E27FC236}">
                  <a16:creationId xmlns:a16="http://schemas.microsoft.com/office/drawing/2014/main" id="{99B401B9-F0F7-852D-EE74-F8048E4F0487}"/>
                </a:ext>
              </a:extLst>
            </p:cNvPr>
            <p:cNvSpPr txBox="1"/>
            <p:nvPr/>
          </p:nvSpPr>
          <p:spPr>
            <a:xfrm>
              <a:off x="10913" y="229133"/>
              <a:ext cx="4558842" cy="11722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576" tIns="93472" rIns="163576" bIns="93472" numCol="1" spcCol="1270" anchor="ctr" anchorCtr="0">
              <a:noAutofit/>
            </a:bodyPr>
            <a:lstStyle/>
            <a:p>
              <a:pPr algn="just" defTabSz="914400">
                <a:spcBef>
                  <a:spcPct val="20000"/>
                </a:spcBef>
                <a:defRPr/>
              </a:pPr>
              <a:r>
                <a:rPr lang="en-IN" dirty="0">
                  <a:solidFill>
                    <a:srgbClr val="002060"/>
                  </a:solidFill>
                </a:rPr>
                <a:t>Important Aspect for CCS-</a:t>
              </a:r>
            </a:p>
            <a:p>
              <a:pPr algn="just" defTabSz="914400">
                <a:spcBef>
                  <a:spcPct val="20000"/>
                </a:spcBef>
                <a:defRPr/>
              </a:pPr>
              <a:r>
                <a:rPr lang="en-IN" dirty="0">
                  <a:solidFill>
                    <a:srgbClr val="002060"/>
                  </a:solidFill>
                </a:rPr>
                <a:t>CCS materials do not contain toxic/heavy metals which due to leach ability may affect the soil, plants and ground water.</a:t>
              </a:r>
            </a:p>
          </p:txBody>
        </p:sp>
      </p:grpSp>
    </p:spTree>
    <p:extLst>
      <p:ext uri="{BB962C8B-B14F-4D97-AF65-F5344CB8AC3E}">
        <p14:creationId xmlns:p14="http://schemas.microsoft.com/office/powerpoint/2010/main" val="2473998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8EE7AA2-47B9-33E0-B7EB-6602B5BAC094}"/>
              </a:ext>
            </a:extLst>
          </p:cNvPr>
          <p:cNvPicPr>
            <a:picLocks noChangeAspect="1"/>
          </p:cNvPicPr>
          <p:nvPr/>
        </p:nvPicPr>
        <p:blipFill>
          <a:blip r:embed="rId2" cstate="print">
            <a:extLst>
              <a:ext uri="{28A0092B-C50C-407E-A947-70E740481C1C}">
                <a14:useLocalDpi xmlns:a14="http://schemas.microsoft.com/office/drawing/2010/main" val="0"/>
              </a:ext>
            </a:extLst>
          </a:blip>
          <a:srcRect t="10478" b="10478"/>
          <a:stretch/>
        </p:blipFill>
        <p:spPr>
          <a:xfrm>
            <a:off x="0" y="692695"/>
            <a:ext cx="2999656" cy="5695457"/>
          </a:xfrm>
          <a:prstGeom prst="rect">
            <a:avLst/>
          </a:prstGeom>
          <a:ln>
            <a:noFill/>
          </a:ln>
          <a:effectLst>
            <a:softEdge rad="112500"/>
          </a:effectLst>
        </p:spPr>
      </p:pic>
      <p:sp>
        <p:nvSpPr>
          <p:cNvPr id="7" name="Subtitle 5"/>
          <p:cNvSpPr txBox="1">
            <a:spLocks/>
          </p:cNvSpPr>
          <p:nvPr/>
        </p:nvSpPr>
        <p:spPr>
          <a:xfrm>
            <a:off x="2166910" y="1785926"/>
            <a:ext cx="8001056" cy="4714908"/>
          </a:xfrm>
          <a:prstGeom prst="rect">
            <a:avLst/>
          </a:prstGeom>
        </p:spPr>
        <p:txBody>
          <a:bodyPr vert="horz" lIns="91440" tIns="45720" rIns="91440" bIns="45720" rtlCol="0">
            <a:normAutofit/>
          </a:bodyPr>
          <a:lstStyle/>
          <a:p>
            <a:pPr marL="717550" lvl="1" indent="-354013" algn="just">
              <a:spcBef>
                <a:spcPct val="20000"/>
              </a:spcBef>
              <a:buFont typeface="Arial" pitchFamily="34" charset="0"/>
              <a:buChar char="•"/>
            </a:pPr>
            <a:endParaRPr lang="en-IN" sz="3200" dirty="0"/>
          </a:p>
        </p:txBody>
      </p:sp>
      <p:pic>
        <p:nvPicPr>
          <p:cNvPr id="4" name="Picture 2" descr="C:\Users\hello\Documents\ACS Sir PPT 24 May 20222.png">
            <a:extLst>
              <a:ext uri="{FF2B5EF4-FFF2-40B4-BE49-F238E27FC236}">
                <a16:creationId xmlns:a16="http://schemas.microsoft.com/office/drawing/2014/main" id="{323C751B-F5FF-246D-A898-767D244614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199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DB17364-8707-5335-F33C-D5E4FC3B9B1C}"/>
              </a:ext>
            </a:extLst>
          </p:cNvPr>
          <p:cNvSpPr txBox="1"/>
          <p:nvPr/>
        </p:nvSpPr>
        <p:spPr>
          <a:xfrm>
            <a:off x="0" y="8183"/>
            <a:ext cx="12192000" cy="461665"/>
          </a:xfrm>
          <a:prstGeom prst="rect">
            <a:avLst/>
          </a:prstGeom>
          <a:noFill/>
          <a:ln>
            <a:noFill/>
          </a:ln>
          <a:effectLst>
            <a:softEdge rad="63500"/>
          </a:effectLst>
        </p:spPr>
        <p:txBody>
          <a:bodyPr wrap="square" anchor="ctr">
            <a:spAutoFit/>
          </a:bodyPr>
          <a:lstStyle/>
          <a:p>
            <a:pPr algn="ctr" eaLnBrk="1" fontAlgn="auto" hangingPunct="1">
              <a:spcBef>
                <a:spcPts val="0"/>
              </a:spcBef>
              <a:spcAft>
                <a:spcPts val="0"/>
              </a:spcAft>
              <a:defRPr/>
            </a:pPr>
            <a:r>
              <a:rPr lang="en-IN" altLang="ko-KR" sz="2400" b="1" dirty="0">
                <a:solidFill>
                  <a:srgbClr val="6C1A00"/>
                </a:solidFill>
                <a:latin typeface="+mj-lt"/>
                <a:ea typeface="+mj-ea"/>
                <a:cs typeface="+mj-cs"/>
              </a:rPr>
              <a:t>Factors Affecting Stabilization</a:t>
            </a:r>
          </a:p>
        </p:txBody>
      </p:sp>
      <p:graphicFrame>
        <p:nvGraphicFramePr>
          <p:cNvPr id="2" name="Diagram 1">
            <a:extLst>
              <a:ext uri="{FF2B5EF4-FFF2-40B4-BE49-F238E27FC236}">
                <a16:creationId xmlns:a16="http://schemas.microsoft.com/office/drawing/2014/main" id="{CF4D4037-4348-081A-3616-D2D0ADFF23AF}"/>
              </a:ext>
            </a:extLst>
          </p:cNvPr>
          <p:cNvGraphicFramePr/>
          <p:nvPr>
            <p:extLst>
              <p:ext uri="{D42A27DB-BD31-4B8C-83A1-F6EECF244321}">
                <p14:modId xmlns:p14="http://schemas.microsoft.com/office/powerpoint/2010/main" val="1297283937"/>
              </p:ext>
            </p:extLst>
          </p:nvPr>
        </p:nvGraphicFramePr>
        <p:xfrm>
          <a:off x="1775520" y="469848"/>
          <a:ext cx="10283898" cy="60309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38432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txBox="1">
            <a:spLocks/>
          </p:cNvSpPr>
          <p:nvPr/>
        </p:nvSpPr>
        <p:spPr>
          <a:xfrm>
            <a:off x="2166910" y="1785926"/>
            <a:ext cx="8001056" cy="4714908"/>
          </a:xfrm>
          <a:prstGeom prst="rect">
            <a:avLst/>
          </a:prstGeom>
        </p:spPr>
        <p:txBody>
          <a:bodyPr vert="horz" lIns="91440" tIns="45720" rIns="91440" bIns="45720" rtlCol="0">
            <a:normAutofit/>
          </a:bodyPr>
          <a:lstStyle/>
          <a:p>
            <a:pPr marL="717550" lvl="1" indent="-354013" algn="just">
              <a:spcBef>
                <a:spcPct val="20000"/>
              </a:spcBef>
              <a:buFont typeface="Arial" pitchFamily="34" charset="0"/>
              <a:buChar char="•"/>
            </a:pPr>
            <a:endParaRPr lang="en-IN" sz="3200" dirty="0"/>
          </a:p>
        </p:txBody>
      </p:sp>
      <p:pic>
        <p:nvPicPr>
          <p:cNvPr id="4" name="Picture 2" descr="C:\Users\hello\Documents\ACS Sir PPT 24 May 20222.png">
            <a:extLst>
              <a:ext uri="{FF2B5EF4-FFF2-40B4-BE49-F238E27FC236}">
                <a16:creationId xmlns:a16="http://schemas.microsoft.com/office/drawing/2014/main" id="{323C751B-F5FF-246D-A898-767D244614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199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DB17364-8707-5335-F33C-D5E4FC3B9B1C}"/>
              </a:ext>
            </a:extLst>
          </p:cNvPr>
          <p:cNvSpPr txBox="1"/>
          <p:nvPr/>
        </p:nvSpPr>
        <p:spPr>
          <a:xfrm>
            <a:off x="0" y="-114928"/>
            <a:ext cx="12192000" cy="707886"/>
          </a:xfrm>
          <a:prstGeom prst="rect">
            <a:avLst/>
          </a:prstGeom>
          <a:noFill/>
          <a:ln>
            <a:noFill/>
          </a:ln>
          <a:effectLst>
            <a:softEdge rad="63500"/>
          </a:effectLst>
        </p:spPr>
        <p:txBody>
          <a:bodyPr wrap="square" anchor="ctr">
            <a:spAutoFit/>
          </a:bodyPr>
          <a:lstStyle/>
          <a:p>
            <a:pPr algn="ctr" eaLnBrk="1" fontAlgn="auto" hangingPunct="1">
              <a:spcBef>
                <a:spcPts val="0"/>
              </a:spcBef>
              <a:spcAft>
                <a:spcPts val="0"/>
              </a:spcAft>
              <a:defRPr/>
            </a:pPr>
            <a:r>
              <a:rPr lang="en-US" sz="4000" dirty="0">
                <a:latin typeface="Tw Cen MT" panose="020B0602020104020603" pitchFamily="34" charset="0"/>
              </a:rPr>
              <a:t>Material Testing &amp; Sample Collection</a:t>
            </a:r>
            <a:endParaRPr lang="en-IN" altLang="ko-KR" sz="1600" b="1" dirty="0">
              <a:solidFill>
                <a:srgbClr val="6C1A00"/>
              </a:solidFill>
              <a:latin typeface="+mj-lt"/>
              <a:ea typeface="+mj-ea"/>
              <a:cs typeface="+mj-cs"/>
            </a:endParaRPr>
          </a:p>
        </p:txBody>
      </p:sp>
      <p:graphicFrame>
        <p:nvGraphicFramePr>
          <p:cNvPr id="2" name="Diagram 1">
            <a:extLst>
              <a:ext uri="{FF2B5EF4-FFF2-40B4-BE49-F238E27FC236}">
                <a16:creationId xmlns:a16="http://schemas.microsoft.com/office/drawing/2014/main" id="{CF4D4037-4348-081A-3616-D2D0ADFF23AF}"/>
              </a:ext>
            </a:extLst>
          </p:cNvPr>
          <p:cNvGraphicFramePr/>
          <p:nvPr>
            <p:extLst>
              <p:ext uri="{D42A27DB-BD31-4B8C-83A1-F6EECF244321}">
                <p14:modId xmlns:p14="http://schemas.microsoft.com/office/powerpoint/2010/main" val="2363760233"/>
              </p:ext>
            </p:extLst>
          </p:nvPr>
        </p:nvGraphicFramePr>
        <p:xfrm>
          <a:off x="-21457" y="560090"/>
          <a:ext cx="12191999" cy="5737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132524"/>
      </p:ext>
    </p:extLst>
  </p:cSld>
  <p:clrMapOvr>
    <a:masterClrMapping/>
  </p:clrMapOvr>
</p:sld>
</file>

<file path=ppt/theme/theme1.xml><?xml version="1.0" encoding="utf-8"?>
<a:theme xmlns:a="http://schemas.openxmlformats.org/drawingml/2006/main" name="Retrospect">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706</TotalTime>
  <Words>3324</Words>
  <Application>Microsoft Office PowerPoint</Application>
  <PresentationFormat>Widescreen</PresentationFormat>
  <Paragraphs>466</Paragraphs>
  <Slides>55</Slides>
  <Notes>1</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55</vt:i4>
      </vt:variant>
    </vt:vector>
  </HeadingPairs>
  <TitlesOfParts>
    <vt:vector size="68" baseType="lpstr">
      <vt:lpstr>Arial</vt:lpstr>
      <vt:lpstr>Book Antiqua</vt:lpstr>
      <vt:lpstr>Calibri</vt:lpstr>
      <vt:lpstr>Calibri (Body)</vt:lpstr>
      <vt:lpstr>Calibri Light</vt:lpstr>
      <vt:lpstr>MyriadPro-Bold</vt:lpstr>
      <vt:lpstr>MyriadPro-Regular</vt:lpstr>
      <vt:lpstr>Tahoma</vt:lpstr>
      <vt:lpstr>Times New Roman</vt:lpstr>
      <vt:lpstr>Tw Cen MT</vt:lpstr>
      <vt:lpstr>Verdana</vt:lpstr>
      <vt:lpstr>Wingdings</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Gradation and Atterbergs Limit as per MORTH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SAMI Layer – Paving Fabrics </vt:lpstr>
      <vt:lpstr>SAMI Layer – Physical Requirement </vt:lpstr>
      <vt:lpstr>PowerPoint Presentation</vt:lpstr>
      <vt:lpstr>PowerPoint Presentation</vt:lpstr>
      <vt:lpstr>PowerPoint Presentation</vt:lpstr>
      <vt:lpstr>PowerPoint Presentation</vt:lpstr>
      <vt:lpstr>Contract Management</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Stabilization Guidelines</dc:title>
  <dc:creator>Hewlett-Packard Company</dc:creator>
  <cp:lastModifiedBy>Avani Prakash</cp:lastModifiedBy>
  <cp:revision>76</cp:revision>
  <dcterms:created xsi:type="dcterms:W3CDTF">2022-04-20T08:37:12Z</dcterms:created>
  <dcterms:modified xsi:type="dcterms:W3CDTF">2022-09-20T08:52:04Z</dcterms:modified>
</cp:coreProperties>
</file>